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78" r:id="rId2"/>
  </p:sldMasterIdLst>
  <p:notesMasterIdLst>
    <p:notesMasterId r:id="rId24"/>
  </p:notesMasterIdLst>
  <p:sldIdLst>
    <p:sldId id="257" r:id="rId3"/>
    <p:sldId id="259" r:id="rId4"/>
    <p:sldId id="263" r:id="rId5"/>
    <p:sldId id="264" r:id="rId6"/>
    <p:sldId id="265" r:id="rId7"/>
    <p:sldId id="256" r:id="rId8"/>
    <p:sldId id="266" r:id="rId9"/>
    <p:sldId id="267" r:id="rId10"/>
    <p:sldId id="268" r:id="rId11"/>
    <p:sldId id="269" r:id="rId12"/>
    <p:sldId id="260" r:id="rId13"/>
    <p:sldId id="270" r:id="rId14"/>
    <p:sldId id="272" r:id="rId15"/>
    <p:sldId id="279" r:id="rId16"/>
    <p:sldId id="278" r:id="rId17"/>
    <p:sldId id="273" r:id="rId18"/>
    <p:sldId id="274" r:id="rId19"/>
    <p:sldId id="275" r:id="rId20"/>
    <p:sldId id="261" r:id="rId21"/>
    <p:sldId id="276" r:id="rId22"/>
    <p:sldId id="277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44912-B517-4638-9FEE-3E428D5644D0}" v="309" dt="2022-11-26T16:07:55.672"/>
    <p1510:client id="{2FA04041-0A79-4E77-9FAE-FB5DE7C0AD2C}" v="1280" dt="2022-11-24T10:00:09.735"/>
    <p1510:client id="{52CEAC08-21DD-4ED1-9E86-2D633F86A67E}" v="1354" dt="2022-11-23T10:49:00.439"/>
    <p1510:client id="{6F066D00-2C9F-4B18-974A-6E538557E69F}" v="99" dt="2022-11-24T14:06:18.955"/>
    <p1510:client id="{7491A200-D5EC-4905-A501-6A2D3667FBF9}" v="1899" dt="2022-11-24T14:00:07.511"/>
    <p1510:client id="{FE0E2DE6-662B-407D-99E8-ED2F9ABC0014}" v="705" dt="2022-11-22T15:17:23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9" d="100"/>
          <a:sy n="89" d="100"/>
        </p:scale>
        <p:origin x="2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Delhomme" userId="4f49cd054a043bd2" providerId="Windows Live" clId="Web-{52CEAC08-21DD-4ED1-9E86-2D633F86A67E}"/>
    <pc:docChg chg="addSld delSld modSld sldOrd">
      <pc:chgData name="Thomas Delhomme" userId="4f49cd054a043bd2" providerId="Windows Live" clId="Web-{52CEAC08-21DD-4ED1-9E86-2D633F86A67E}" dt="2022-11-23T10:49:00.439" v="925" actId="20577"/>
      <pc:docMkLst>
        <pc:docMk/>
      </pc:docMkLst>
      <pc:sldChg chg="addSp delSp modSp">
        <pc:chgData name="Thomas Delhomme" userId="4f49cd054a043bd2" providerId="Windows Live" clId="Web-{52CEAC08-21DD-4ED1-9E86-2D633F86A67E}" dt="2022-11-23T10:42:07.469" v="803"/>
        <pc:sldMkLst>
          <pc:docMk/>
          <pc:sldMk cId="1980222187" sldId="258"/>
        </pc:sldMkLst>
        <pc:spChg chg="mod">
          <ac:chgData name="Thomas Delhomme" userId="4f49cd054a043bd2" providerId="Windows Live" clId="Web-{52CEAC08-21DD-4ED1-9E86-2D633F86A67E}" dt="2022-11-23T10:25:39.118" v="784" actId="20577"/>
          <ac:spMkLst>
            <pc:docMk/>
            <pc:sldMk cId="1980222187" sldId="258"/>
            <ac:spMk id="2" creationId="{62821855-4AEF-677C-4EC8-996342A80B7F}"/>
          </ac:spMkLst>
        </pc:spChg>
        <pc:spChg chg="del">
          <ac:chgData name="Thomas Delhomme" userId="4f49cd054a043bd2" providerId="Windows Live" clId="Web-{52CEAC08-21DD-4ED1-9E86-2D633F86A67E}" dt="2022-11-23T10:32:00.368" v="785"/>
          <ac:spMkLst>
            <pc:docMk/>
            <pc:sldMk cId="1980222187" sldId="258"/>
            <ac:spMk id="3" creationId="{4A443D80-478C-00D0-4F4F-9C56411786BE}"/>
          </ac:spMkLst>
        </pc:spChg>
        <pc:picChg chg="add mod ord">
          <ac:chgData name="Thomas Delhomme" userId="4f49cd054a043bd2" providerId="Windows Live" clId="Web-{52CEAC08-21DD-4ED1-9E86-2D633F86A67E}" dt="2022-11-23T10:32:00.368" v="785"/>
          <ac:picMkLst>
            <pc:docMk/>
            <pc:sldMk cId="1980222187" sldId="258"/>
            <ac:picMk id="4" creationId="{CC4048CB-26B6-646C-3046-B256CBBBF3BE}"/>
          </ac:picMkLst>
        </pc:picChg>
        <pc:picChg chg="add">
          <ac:chgData name="Thomas Delhomme" userId="4f49cd054a043bd2" providerId="Windows Live" clId="Web-{52CEAC08-21DD-4ED1-9E86-2D633F86A67E}" dt="2022-11-23T10:42:07.469" v="803"/>
          <ac:picMkLst>
            <pc:docMk/>
            <pc:sldMk cId="1980222187" sldId="258"/>
            <ac:picMk id="6" creationId="{94BDC7A9-947F-FAB0-5554-01CE3CE473A4}"/>
          </ac:picMkLst>
        </pc:picChg>
      </pc:sldChg>
      <pc:sldChg chg="modSp mod modClrScheme chgLayout">
        <pc:chgData name="Thomas Delhomme" userId="4f49cd054a043bd2" providerId="Windows Live" clId="Web-{52CEAC08-21DD-4ED1-9E86-2D633F86A67E}" dt="2022-11-23T09:42:19.378" v="4"/>
        <pc:sldMkLst>
          <pc:docMk/>
          <pc:sldMk cId="1840946967" sldId="260"/>
        </pc:sldMkLst>
        <pc:spChg chg="mod ord">
          <ac:chgData name="Thomas Delhomme" userId="4f49cd054a043bd2" providerId="Windows Live" clId="Web-{52CEAC08-21DD-4ED1-9E86-2D633F86A67E}" dt="2022-11-23T09:42:19.378" v="4"/>
          <ac:spMkLst>
            <pc:docMk/>
            <pc:sldMk cId="1840946967" sldId="260"/>
            <ac:spMk id="364" creationId="{00000000-0000-0000-0000-000000000000}"/>
          </ac:spMkLst>
        </pc:spChg>
        <pc:spChg chg="mod ord">
          <ac:chgData name="Thomas Delhomme" userId="4f49cd054a043bd2" providerId="Windows Live" clId="Web-{52CEAC08-21DD-4ED1-9E86-2D633F86A67E}" dt="2022-11-23T09:42:19.378" v="4"/>
          <ac:spMkLst>
            <pc:docMk/>
            <pc:sldMk cId="1840946967" sldId="260"/>
            <ac:spMk id="366" creationId="{00000000-0000-0000-0000-000000000000}"/>
          </ac:spMkLst>
        </pc:spChg>
        <pc:spChg chg="mod ord">
          <ac:chgData name="Thomas Delhomme" userId="4f49cd054a043bd2" providerId="Windows Live" clId="Web-{52CEAC08-21DD-4ED1-9E86-2D633F86A67E}" dt="2022-11-23T09:42:19.378" v="4"/>
          <ac:spMkLst>
            <pc:docMk/>
            <pc:sldMk cId="1840946967" sldId="260"/>
            <ac:spMk id="367" creationId="{00000000-0000-0000-0000-000000000000}"/>
          </ac:spMkLst>
        </pc:spChg>
      </pc:sldChg>
      <pc:sldChg chg="del">
        <pc:chgData name="Thomas Delhomme" userId="4f49cd054a043bd2" providerId="Windows Live" clId="Web-{52CEAC08-21DD-4ED1-9E86-2D633F86A67E}" dt="2022-11-23T09:42:29.800" v="6"/>
        <pc:sldMkLst>
          <pc:docMk/>
          <pc:sldMk cId="3614463585" sldId="262"/>
        </pc:sldMkLst>
      </pc:sldChg>
      <pc:sldChg chg="modSp">
        <pc:chgData name="Thomas Delhomme" userId="4f49cd054a043bd2" providerId="Windows Live" clId="Web-{52CEAC08-21DD-4ED1-9E86-2D633F86A67E}" dt="2022-11-23T10:22:48.456" v="779" actId="1076"/>
        <pc:sldMkLst>
          <pc:docMk/>
          <pc:sldMk cId="3462332043" sldId="265"/>
        </pc:sldMkLst>
        <pc:spChg chg="mod">
          <ac:chgData name="Thomas Delhomme" userId="4f49cd054a043bd2" providerId="Windows Live" clId="Web-{52CEAC08-21DD-4ED1-9E86-2D633F86A67E}" dt="2022-11-23T10:22:48.456" v="779" actId="1076"/>
          <ac:spMkLst>
            <pc:docMk/>
            <pc:sldMk cId="3462332043" sldId="265"/>
            <ac:spMk id="6" creationId="{BEBE9F71-A08A-6327-2CF2-A9157315A073}"/>
          </ac:spMkLst>
        </pc:spChg>
        <pc:spChg chg="mod">
          <ac:chgData name="Thomas Delhomme" userId="4f49cd054a043bd2" providerId="Windows Live" clId="Web-{52CEAC08-21DD-4ED1-9E86-2D633F86A67E}" dt="2022-11-23T10:09:36.050" v="677" actId="1076"/>
          <ac:spMkLst>
            <pc:docMk/>
            <pc:sldMk cId="3462332043" sldId="265"/>
            <ac:spMk id="408" creationId="{00000000-0000-0000-0000-000000000000}"/>
          </ac:spMkLst>
        </pc:spChg>
      </pc:sldChg>
      <pc:sldChg chg="modSp">
        <pc:chgData name="Thomas Delhomme" userId="4f49cd054a043bd2" providerId="Windows Live" clId="Web-{52CEAC08-21DD-4ED1-9E86-2D633F86A67E}" dt="2022-11-23T09:35:15.924" v="0" actId="1076"/>
        <pc:sldMkLst>
          <pc:docMk/>
          <pc:sldMk cId="1991974906" sldId="267"/>
        </pc:sldMkLst>
        <pc:picChg chg="mod">
          <ac:chgData name="Thomas Delhomme" userId="4f49cd054a043bd2" providerId="Windows Live" clId="Web-{52CEAC08-21DD-4ED1-9E86-2D633F86A67E}" dt="2022-11-23T09:35:15.924" v="0" actId="1076"/>
          <ac:picMkLst>
            <pc:docMk/>
            <pc:sldMk cId="1991974906" sldId="267"/>
            <ac:picMk id="4" creationId="{1AB9E348-34D7-549E-74C7-82C9D146EA0C}"/>
          </ac:picMkLst>
        </pc:picChg>
      </pc:sldChg>
      <pc:sldChg chg="new del">
        <pc:chgData name="Thomas Delhomme" userId="4f49cd054a043bd2" providerId="Windows Live" clId="Web-{52CEAC08-21DD-4ED1-9E86-2D633F86A67E}" dt="2022-11-23T09:41:54.580" v="2"/>
        <pc:sldMkLst>
          <pc:docMk/>
          <pc:sldMk cId="2748650297" sldId="269"/>
        </pc:sldMkLst>
      </pc:sldChg>
      <pc:sldChg chg="addSp modSp new">
        <pc:chgData name="Thomas Delhomme" userId="4f49cd054a043bd2" providerId="Windows Live" clId="Web-{52CEAC08-21DD-4ED1-9E86-2D633F86A67E}" dt="2022-11-23T10:09:14.721" v="675" actId="1076"/>
        <pc:sldMkLst>
          <pc:docMk/>
          <pc:sldMk cId="3766052949" sldId="269"/>
        </pc:sldMkLst>
        <pc:spChg chg="mod">
          <ac:chgData name="Thomas Delhomme" userId="4f49cd054a043bd2" providerId="Windows Live" clId="Web-{52CEAC08-21DD-4ED1-9E86-2D633F86A67E}" dt="2022-11-23T09:43:03.052" v="20" actId="20577"/>
          <ac:spMkLst>
            <pc:docMk/>
            <pc:sldMk cId="3766052949" sldId="269"/>
            <ac:spMk id="2" creationId="{B2709A57-45C7-96B7-2349-2454615822DB}"/>
          </ac:spMkLst>
        </pc:spChg>
        <pc:spChg chg="add mod">
          <ac:chgData name="Thomas Delhomme" userId="4f49cd054a043bd2" providerId="Windows Live" clId="Web-{52CEAC08-21DD-4ED1-9E86-2D633F86A67E}" dt="2022-11-23T10:09:14.721" v="675" actId="1076"/>
          <ac:spMkLst>
            <pc:docMk/>
            <pc:sldMk cId="3766052949" sldId="269"/>
            <ac:spMk id="3" creationId="{EB2E84BC-080B-C6E5-F025-ECB900233227}"/>
          </ac:spMkLst>
        </pc:spChg>
      </pc:sldChg>
      <pc:sldChg chg="addSp delSp modSp add">
        <pc:chgData name="Thomas Delhomme" userId="4f49cd054a043bd2" providerId="Windows Live" clId="Web-{52CEAC08-21DD-4ED1-9E86-2D633F86A67E}" dt="2022-11-23T10:20:00.230" v="778" actId="1076"/>
        <pc:sldMkLst>
          <pc:docMk/>
          <pc:sldMk cId="1098383285" sldId="270"/>
        </pc:sldMkLst>
        <pc:spChg chg="add mod">
          <ac:chgData name="Thomas Delhomme" userId="4f49cd054a043bd2" providerId="Windows Live" clId="Web-{52CEAC08-21DD-4ED1-9E86-2D633F86A67E}" dt="2022-11-23T10:03:21.473" v="527" actId="1076"/>
          <ac:spMkLst>
            <pc:docMk/>
            <pc:sldMk cId="1098383285" sldId="270"/>
            <ac:spMk id="2" creationId="{998D33B6-7720-CE84-6591-E087C2DDC9D6}"/>
          </ac:spMkLst>
        </pc:spChg>
        <pc:spChg chg="add mod">
          <ac:chgData name="Thomas Delhomme" userId="4f49cd054a043bd2" providerId="Windows Live" clId="Web-{52CEAC08-21DD-4ED1-9E86-2D633F86A67E}" dt="2022-11-23T10:01:49.204" v="506" actId="1076"/>
          <ac:spMkLst>
            <pc:docMk/>
            <pc:sldMk cId="1098383285" sldId="270"/>
            <ac:spMk id="3" creationId="{95862767-062F-8AA7-402D-501B730E168B}"/>
          </ac:spMkLst>
        </pc:spChg>
        <pc:spChg chg="add mod">
          <ac:chgData name="Thomas Delhomme" userId="4f49cd054a043bd2" providerId="Windows Live" clId="Web-{52CEAC08-21DD-4ED1-9E86-2D633F86A67E}" dt="2022-11-23T10:06:28.934" v="610" actId="1076"/>
          <ac:spMkLst>
            <pc:docMk/>
            <pc:sldMk cId="1098383285" sldId="270"/>
            <ac:spMk id="4" creationId="{49DCA143-EFF2-C0D1-76C3-B3B5A1C375FF}"/>
          </ac:spMkLst>
        </pc:spChg>
        <pc:spChg chg="add mod">
          <ac:chgData name="Thomas Delhomme" userId="4f49cd054a043bd2" providerId="Windows Live" clId="Web-{52CEAC08-21DD-4ED1-9E86-2D633F86A67E}" dt="2022-11-23T10:06:32.168" v="611" actId="1076"/>
          <ac:spMkLst>
            <pc:docMk/>
            <pc:sldMk cId="1098383285" sldId="270"/>
            <ac:spMk id="5" creationId="{D4A4F4DE-3982-CCE0-32EA-82B164B922A1}"/>
          </ac:spMkLst>
        </pc:spChg>
        <pc:spChg chg="add mod">
          <ac:chgData name="Thomas Delhomme" userId="4f49cd054a043bd2" providerId="Windows Live" clId="Web-{52CEAC08-21DD-4ED1-9E86-2D633F86A67E}" dt="2022-11-23T10:19:41.730" v="777" actId="1076"/>
          <ac:spMkLst>
            <pc:docMk/>
            <pc:sldMk cId="1098383285" sldId="270"/>
            <ac:spMk id="6" creationId="{E04E4915-3919-EEC1-3C89-4C8932583A41}"/>
          </ac:spMkLst>
        </pc:spChg>
        <pc:spChg chg="add mod">
          <ac:chgData name="Thomas Delhomme" userId="4f49cd054a043bd2" providerId="Windows Live" clId="Web-{52CEAC08-21DD-4ED1-9E86-2D633F86A67E}" dt="2022-11-23T10:18:46.915" v="765" actId="1076"/>
          <ac:spMkLst>
            <pc:docMk/>
            <pc:sldMk cId="1098383285" sldId="270"/>
            <ac:spMk id="7" creationId="{1D981FBA-96FB-4121-25A3-50BD8E5DA407}"/>
          </ac:spMkLst>
        </pc:spChg>
        <pc:spChg chg="add mod">
          <ac:chgData name="Thomas Delhomme" userId="4f49cd054a043bd2" providerId="Windows Live" clId="Web-{52CEAC08-21DD-4ED1-9E86-2D633F86A67E}" dt="2022-11-23T10:18:47.087" v="766" actId="1076"/>
          <ac:spMkLst>
            <pc:docMk/>
            <pc:sldMk cId="1098383285" sldId="270"/>
            <ac:spMk id="8" creationId="{1815BDEB-0C9E-CA24-7DDC-932D75292C40}"/>
          </ac:spMkLst>
        </pc:spChg>
        <pc:spChg chg="mod">
          <ac:chgData name="Thomas Delhomme" userId="4f49cd054a043bd2" providerId="Windows Live" clId="Web-{52CEAC08-21DD-4ED1-9E86-2D633F86A67E}" dt="2022-11-23T10:16:45.473" v="690" actId="1076"/>
          <ac:spMkLst>
            <pc:docMk/>
            <pc:sldMk cId="1098383285" sldId="270"/>
            <ac:spMk id="484" creationId="{00000000-0000-0000-0000-000000000000}"/>
          </ac:spMkLst>
        </pc:spChg>
        <pc:spChg chg="mod">
          <ac:chgData name="Thomas Delhomme" userId="4f49cd054a043bd2" providerId="Windows Live" clId="Web-{52CEAC08-21DD-4ED1-9E86-2D633F86A67E}" dt="2022-11-23T10:20:00.230" v="778" actId="1076"/>
          <ac:spMkLst>
            <pc:docMk/>
            <pc:sldMk cId="1098383285" sldId="270"/>
            <ac:spMk id="485" creationId="{00000000-0000-0000-0000-000000000000}"/>
          </ac:spMkLst>
        </pc:spChg>
        <pc:spChg chg="mod">
          <ac:chgData name="Thomas Delhomme" userId="4f49cd054a043bd2" providerId="Windows Live" clId="Web-{52CEAC08-21DD-4ED1-9E86-2D633F86A67E}" dt="2022-11-23T10:03:24.051" v="528" actId="1076"/>
          <ac:spMkLst>
            <pc:docMk/>
            <pc:sldMk cId="1098383285" sldId="270"/>
            <ac:spMk id="486" creationId="{00000000-0000-0000-0000-000000000000}"/>
          </ac:spMkLst>
        </pc:spChg>
        <pc:spChg chg="mod">
          <ac:chgData name="Thomas Delhomme" userId="4f49cd054a043bd2" providerId="Windows Live" clId="Web-{52CEAC08-21DD-4ED1-9E86-2D633F86A67E}" dt="2022-11-23T10:07:23.514" v="617" actId="14100"/>
          <ac:spMkLst>
            <pc:docMk/>
            <pc:sldMk cId="1098383285" sldId="270"/>
            <ac:spMk id="487" creationId="{00000000-0000-0000-0000-000000000000}"/>
          </ac:spMkLst>
        </pc:spChg>
        <pc:spChg chg="mod">
          <ac:chgData name="Thomas Delhomme" userId="4f49cd054a043bd2" providerId="Windows Live" clId="Web-{52CEAC08-21DD-4ED1-9E86-2D633F86A67E}" dt="2022-11-23T10:00:49.280" v="501" actId="20577"/>
          <ac:spMkLst>
            <pc:docMk/>
            <pc:sldMk cId="1098383285" sldId="270"/>
            <ac:spMk id="488" creationId="{00000000-0000-0000-0000-000000000000}"/>
          </ac:spMkLst>
        </pc:spChg>
        <pc:spChg chg="mod">
          <ac:chgData name="Thomas Delhomme" userId="4f49cd054a043bd2" providerId="Windows Live" clId="Web-{52CEAC08-21DD-4ED1-9E86-2D633F86A67E}" dt="2022-11-23T10:07:17.279" v="616" actId="14100"/>
          <ac:spMkLst>
            <pc:docMk/>
            <pc:sldMk cId="1098383285" sldId="270"/>
            <ac:spMk id="489" creationId="{00000000-0000-0000-0000-000000000000}"/>
          </ac:spMkLst>
        </pc:spChg>
        <pc:spChg chg="mod">
          <ac:chgData name="Thomas Delhomme" userId="4f49cd054a043bd2" providerId="Windows Live" clId="Web-{52CEAC08-21DD-4ED1-9E86-2D633F86A67E}" dt="2022-11-23T10:19:35.745" v="776" actId="1076"/>
          <ac:spMkLst>
            <pc:docMk/>
            <pc:sldMk cId="1098383285" sldId="270"/>
            <ac:spMk id="490" creationId="{00000000-0000-0000-0000-000000000000}"/>
          </ac:spMkLst>
        </pc:spChg>
        <pc:spChg chg="mod">
          <ac:chgData name="Thomas Delhomme" userId="4f49cd054a043bd2" providerId="Windows Live" clId="Web-{52CEAC08-21DD-4ED1-9E86-2D633F86A67E}" dt="2022-11-23T10:18:53.665" v="767" actId="14100"/>
          <ac:spMkLst>
            <pc:docMk/>
            <pc:sldMk cId="1098383285" sldId="270"/>
            <ac:spMk id="491" creationId="{00000000-0000-0000-0000-000000000000}"/>
          </ac:spMkLst>
        </pc:spChg>
        <pc:spChg chg="del">
          <ac:chgData name="Thomas Delhomme" userId="4f49cd054a043bd2" providerId="Windows Live" clId="Web-{52CEAC08-21DD-4ED1-9E86-2D633F86A67E}" dt="2022-11-23T10:02:53.113" v="524"/>
          <ac:spMkLst>
            <pc:docMk/>
            <pc:sldMk cId="1098383285" sldId="270"/>
            <ac:spMk id="492" creationId="{00000000-0000-0000-0000-000000000000}"/>
          </ac:spMkLst>
        </pc:spChg>
        <pc:spChg chg="del">
          <ac:chgData name="Thomas Delhomme" userId="4f49cd054a043bd2" providerId="Windows Live" clId="Web-{52CEAC08-21DD-4ED1-9E86-2D633F86A67E}" dt="2022-11-23T10:02:05.814" v="511"/>
          <ac:spMkLst>
            <pc:docMk/>
            <pc:sldMk cId="1098383285" sldId="270"/>
            <ac:spMk id="493" creationId="{00000000-0000-0000-0000-000000000000}"/>
          </ac:spMkLst>
        </pc:spChg>
        <pc:spChg chg="mod">
          <ac:chgData name="Thomas Delhomme" userId="4f49cd054a043bd2" providerId="Windows Live" clId="Web-{52CEAC08-21DD-4ED1-9E86-2D633F86A67E}" dt="2022-11-23T09:58:02.305" v="454" actId="1076"/>
          <ac:spMkLst>
            <pc:docMk/>
            <pc:sldMk cId="1098383285" sldId="270"/>
            <ac:spMk id="494" creationId="{00000000-0000-0000-0000-000000000000}"/>
          </ac:spMkLst>
        </pc:spChg>
        <pc:spChg chg="del mod">
          <ac:chgData name="Thomas Delhomme" userId="4f49cd054a043bd2" providerId="Windows Live" clId="Web-{52CEAC08-21DD-4ED1-9E86-2D633F86A67E}" dt="2022-11-23T09:57:01.209" v="426"/>
          <ac:spMkLst>
            <pc:docMk/>
            <pc:sldMk cId="1098383285" sldId="270"/>
            <ac:spMk id="517" creationId="{00000000-0000-0000-0000-000000000000}"/>
          </ac:spMkLst>
        </pc:spChg>
        <pc:spChg chg="mod">
          <ac:chgData name="Thomas Delhomme" userId="4f49cd054a043bd2" providerId="Windows Live" clId="Web-{52CEAC08-21DD-4ED1-9E86-2D633F86A67E}" dt="2022-11-23T10:18:37.337" v="762" actId="20577"/>
          <ac:spMkLst>
            <pc:docMk/>
            <pc:sldMk cId="1098383285" sldId="270"/>
            <ac:spMk id="518" creationId="{00000000-0000-0000-0000-000000000000}"/>
          </ac:spMkLst>
        </pc:spChg>
        <pc:spChg chg="del mod">
          <ac:chgData name="Thomas Delhomme" userId="4f49cd054a043bd2" providerId="Windows Live" clId="Web-{52CEAC08-21DD-4ED1-9E86-2D633F86A67E}" dt="2022-11-23T10:19:11.400" v="772"/>
          <ac:spMkLst>
            <pc:docMk/>
            <pc:sldMk cId="1098383285" sldId="270"/>
            <ac:spMk id="519" creationId="{00000000-0000-0000-0000-000000000000}"/>
          </ac:spMkLst>
        </pc:spChg>
        <pc:spChg chg="mod">
          <ac:chgData name="Thomas Delhomme" userId="4f49cd054a043bd2" providerId="Windows Live" clId="Web-{52CEAC08-21DD-4ED1-9E86-2D633F86A67E}" dt="2022-11-23T10:19:17.041" v="773" actId="1076"/>
          <ac:spMkLst>
            <pc:docMk/>
            <pc:sldMk cId="1098383285" sldId="270"/>
            <ac:spMk id="520" creationId="{00000000-0000-0000-0000-000000000000}"/>
          </ac:spMkLst>
        </pc:spChg>
        <pc:spChg chg="del">
          <ac:chgData name="Thomas Delhomme" userId="4f49cd054a043bd2" providerId="Windows Live" clId="Web-{52CEAC08-21DD-4ED1-9E86-2D633F86A67E}" dt="2022-11-23T09:58:06.961" v="457"/>
          <ac:spMkLst>
            <pc:docMk/>
            <pc:sldMk cId="1098383285" sldId="270"/>
            <ac:spMk id="521" creationId="{00000000-0000-0000-0000-000000000000}"/>
          </ac:spMkLst>
        </pc:spChg>
        <pc:spChg chg="mod">
          <ac:chgData name="Thomas Delhomme" userId="4f49cd054a043bd2" providerId="Windows Live" clId="Web-{52CEAC08-21DD-4ED1-9E86-2D633F86A67E}" dt="2022-11-23T10:07:30.764" v="619" actId="1076"/>
          <ac:spMkLst>
            <pc:docMk/>
            <pc:sldMk cId="1098383285" sldId="270"/>
            <ac:spMk id="522" creationId="{00000000-0000-0000-0000-000000000000}"/>
          </ac:spMkLst>
        </pc:spChg>
        <pc:spChg chg="del mod">
          <ac:chgData name="Thomas Delhomme" userId="4f49cd054a043bd2" providerId="Windows Live" clId="Web-{52CEAC08-21DD-4ED1-9E86-2D633F86A67E}" dt="2022-11-23T10:05:24.322" v="598"/>
          <ac:spMkLst>
            <pc:docMk/>
            <pc:sldMk cId="1098383285" sldId="270"/>
            <ac:spMk id="523" creationId="{00000000-0000-0000-0000-000000000000}"/>
          </ac:spMkLst>
        </pc:spChg>
        <pc:spChg chg="mod">
          <ac:chgData name="Thomas Delhomme" userId="4f49cd054a043bd2" providerId="Windows Live" clId="Web-{52CEAC08-21DD-4ED1-9E86-2D633F86A67E}" dt="2022-11-23T10:05:39.822" v="599" actId="1076"/>
          <ac:spMkLst>
            <pc:docMk/>
            <pc:sldMk cId="1098383285" sldId="270"/>
            <ac:spMk id="524" creationId="{00000000-0000-0000-0000-000000000000}"/>
          </ac:spMkLst>
        </pc:spChg>
        <pc:grpChg chg="mod">
          <ac:chgData name="Thomas Delhomme" userId="4f49cd054a043bd2" providerId="Windows Live" clId="Web-{52CEAC08-21DD-4ED1-9E86-2D633F86A67E}" dt="2022-11-23T10:02:18.564" v="515" actId="1076"/>
          <ac:grpSpMkLst>
            <pc:docMk/>
            <pc:sldMk cId="1098383285" sldId="270"/>
            <ac:grpSpMk id="500" creationId="{00000000-0000-0000-0000-000000000000}"/>
          </ac:grpSpMkLst>
        </pc:grpChg>
        <pc:grpChg chg="del">
          <ac:chgData name="Thomas Delhomme" userId="4f49cd054a043bd2" providerId="Windows Live" clId="Web-{52CEAC08-21DD-4ED1-9E86-2D633F86A67E}" dt="2022-11-23T09:58:12.867" v="460"/>
          <ac:grpSpMkLst>
            <pc:docMk/>
            <pc:sldMk cId="1098383285" sldId="270"/>
            <ac:grpSpMk id="505" creationId="{00000000-0000-0000-0000-000000000000}"/>
          </ac:grpSpMkLst>
        </pc:grpChg>
        <pc:grpChg chg="del">
          <ac:chgData name="Thomas Delhomme" userId="4f49cd054a043bd2" providerId="Windows Live" clId="Web-{52CEAC08-21DD-4ED1-9E86-2D633F86A67E}" dt="2022-11-23T09:58:14.102" v="461"/>
          <ac:grpSpMkLst>
            <pc:docMk/>
            <pc:sldMk cId="1098383285" sldId="270"/>
            <ac:grpSpMk id="514" creationId="{00000000-0000-0000-0000-000000000000}"/>
          </ac:grpSpMkLst>
        </pc:grpChg>
      </pc:sldChg>
      <pc:sldChg chg="new">
        <pc:chgData name="Thomas Delhomme" userId="4f49cd054a043bd2" providerId="Windows Live" clId="Web-{52CEAC08-21DD-4ED1-9E86-2D633F86A67E}" dt="2022-11-23T10:41:35.452" v="788"/>
        <pc:sldMkLst>
          <pc:docMk/>
          <pc:sldMk cId="93513670" sldId="271"/>
        </pc:sldMkLst>
      </pc:sldChg>
      <pc:sldChg chg="add del replId">
        <pc:chgData name="Thomas Delhomme" userId="4f49cd054a043bd2" providerId="Windows Live" clId="Web-{52CEAC08-21DD-4ED1-9E86-2D633F86A67E}" dt="2022-11-23T10:41:31.124" v="787"/>
        <pc:sldMkLst>
          <pc:docMk/>
          <pc:sldMk cId="4042580781" sldId="271"/>
        </pc:sldMkLst>
      </pc:sldChg>
      <pc:sldChg chg="addSp delSp modSp add ord replId">
        <pc:chgData name="Thomas Delhomme" userId="4f49cd054a043bd2" providerId="Windows Live" clId="Web-{52CEAC08-21DD-4ED1-9E86-2D633F86A67E}" dt="2022-11-23T10:49:00.439" v="925" actId="20577"/>
        <pc:sldMkLst>
          <pc:docMk/>
          <pc:sldMk cId="3323873203" sldId="272"/>
        </pc:sldMkLst>
        <pc:spChg chg="mod">
          <ac:chgData name="Thomas Delhomme" userId="4f49cd054a043bd2" providerId="Windows Live" clId="Web-{52CEAC08-21DD-4ED1-9E86-2D633F86A67E}" dt="2022-11-23T10:42:00.531" v="801" actId="1076"/>
          <ac:spMkLst>
            <pc:docMk/>
            <pc:sldMk cId="3323873203" sldId="272"/>
            <ac:spMk id="3" creationId="{33224C6A-F42E-AEFD-8FC3-EB2A2AD57DA6}"/>
          </ac:spMkLst>
        </pc:spChg>
        <pc:spChg chg="add mod">
          <ac:chgData name="Thomas Delhomme" userId="4f49cd054a043bd2" providerId="Windows Live" clId="Web-{52CEAC08-21DD-4ED1-9E86-2D633F86A67E}" dt="2022-11-23T10:49:00.439" v="925" actId="20577"/>
          <ac:spMkLst>
            <pc:docMk/>
            <pc:sldMk cId="3323873203" sldId="272"/>
            <ac:spMk id="8" creationId="{B1E56EAE-1FFC-170D-C759-BBC97E81821B}"/>
          </ac:spMkLst>
        </pc:spChg>
        <pc:picChg chg="del">
          <ac:chgData name="Thomas Delhomme" userId="4f49cd054a043bd2" providerId="Windows Live" clId="Web-{52CEAC08-21DD-4ED1-9E86-2D633F86A67E}" dt="2022-11-23T10:42:03.969" v="802"/>
          <ac:picMkLst>
            <pc:docMk/>
            <pc:sldMk cId="3323873203" sldId="272"/>
            <ac:picMk id="4" creationId="{1AB9E348-34D7-549E-74C7-82C9D146EA0C}"/>
          </ac:picMkLst>
        </pc:picChg>
        <pc:picChg chg="add del mod">
          <ac:chgData name="Thomas Delhomme" userId="4f49cd054a043bd2" providerId="Windows Live" clId="Web-{52CEAC08-21DD-4ED1-9E86-2D633F86A67E}" dt="2022-11-23T10:43:07.425" v="807"/>
          <ac:picMkLst>
            <pc:docMk/>
            <pc:sldMk cId="3323873203" sldId="272"/>
            <ac:picMk id="5" creationId="{9F11A7BA-F243-88AD-644A-452A2C814C35}"/>
          </ac:picMkLst>
        </pc:picChg>
        <pc:picChg chg="add mod">
          <ac:chgData name="Thomas Delhomme" userId="4f49cd054a043bd2" providerId="Windows Live" clId="Web-{52CEAC08-21DD-4ED1-9E86-2D633F86A67E}" dt="2022-11-23T10:48:52.203" v="922" actId="1076"/>
          <ac:picMkLst>
            <pc:docMk/>
            <pc:sldMk cId="3323873203" sldId="272"/>
            <ac:picMk id="6" creationId="{F01D1AD5-69C2-83F7-BFC1-E5D4D6E2CF81}"/>
          </ac:picMkLst>
        </pc:picChg>
        <pc:picChg chg="add mod">
          <ac:chgData name="Thomas Delhomme" userId="4f49cd054a043bd2" providerId="Windows Live" clId="Web-{52CEAC08-21DD-4ED1-9E86-2D633F86A67E}" dt="2022-11-23T10:48:55.641" v="923" actId="1076"/>
          <ac:picMkLst>
            <pc:docMk/>
            <pc:sldMk cId="3323873203" sldId="272"/>
            <ac:picMk id="7" creationId="{8659BC64-0CD4-EB11-7BFB-8D0E42B5E1E1}"/>
          </ac:picMkLst>
        </pc:picChg>
      </pc:sldChg>
    </pc:docChg>
  </pc:docChgLst>
  <pc:docChgLst>
    <pc:chgData name="Thomas Delhomme" userId="4f49cd054a043bd2" providerId="Windows Live" clId="Web-{7491A200-D5EC-4905-A501-6A2D3667FBF9}"/>
    <pc:docChg chg="addSld delSld modSld">
      <pc:chgData name="Thomas Delhomme" userId="4f49cd054a043bd2" providerId="Windows Live" clId="Web-{7491A200-D5EC-4905-A501-6A2D3667FBF9}" dt="2022-11-24T14:00:07.511" v="1038" actId="20577"/>
      <pc:docMkLst>
        <pc:docMk/>
      </pc:docMkLst>
      <pc:sldChg chg="addSp delSp modSp">
        <pc:chgData name="Thomas Delhomme" userId="4f49cd054a043bd2" providerId="Windows Live" clId="Web-{7491A200-D5EC-4905-A501-6A2D3667FBF9}" dt="2022-11-24T13:25:21.129" v="322"/>
        <pc:sldMkLst>
          <pc:docMk/>
          <pc:sldMk cId="3924184664" sldId="261"/>
        </pc:sldMkLst>
        <pc:spChg chg="add mod">
          <ac:chgData name="Thomas Delhomme" userId="4f49cd054a043bd2" providerId="Windows Live" clId="Web-{7491A200-D5EC-4905-A501-6A2D3667FBF9}" dt="2022-11-24T13:25:21.129" v="322"/>
          <ac:spMkLst>
            <pc:docMk/>
            <pc:sldMk cId="3924184664" sldId="261"/>
            <ac:spMk id="4" creationId="{3D6369A4-2AE1-737F-D585-272BBE7CF004}"/>
          </ac:spMkLst>
        </pc:spChg>
        <pc:spChg chg="mod">
          <ac:chgData name="Thomas Delhomme" userId="4f49cd054a043bd2" providerId="Windows Live" clId="Web-{7491A200-D5EC-4905-A501-6A2D3667FBF9}" dt="2022-11-24T13:06:40.388" v="301" actId="1076"/>
          <ac:spMkLst>
            <pc:docMk/>
            <pc:sldMk cId="3924184664" sldId="261"/>
            <ac:spMk id="366" creationId="{00000000-0000-0000-0000-000000000000}"/>
          </ac:spMkLst>
        </pc:spChg>
        <pc:spChg chg="mod">
          <ac:chgData name="Thomas Delhomme" userId="4f49cd054a043bd2" providerId="Windows Live" clId="Web-{7491A200-D5EC-4905-A501-6A2D3667FBF9}" dt="2022-11-24T13:07:11.702" v="315" actId="1076"/>
          <ac:spMkLst>
            <pc:docMk/>
            <pc:sldMk cId="3924184664" sldId="261"/>
            <ac:spMk id="367" creationId="{00000000-0000-0000-0000-000000000000}"/>
          </ac:spMkLst>
        </pc:spChg>
        <pc:picChg chg="add del mod">
          <ac:chgData name="Thomas Delhomme" userId="4f49cd054a043bd2" providerId="Windows Live" clId="Web-{7491A200-D5EC-4905-A501-6A2D3667FBF9}" dt="2022-11-24T13:04:12.164" v="287"/>
          <ac:picMkLst>
            <pc:docMk/>
            <pc:sldMk cId="3924184664" sldId="261"/>
            <ac:picMk id="2" creationId="{DC152992-2133-F5C5-0FCD-EADC8C79718F}"/>
          </ac:picMkLst>
        </pc:picChg>
        <pc:picChg chg="add mod">
          <ac:chgData name="Thomas Delhomme" userId="4f49cd054a043bd2" providerId="Windows Live" clId="Web-{7491A200-D5EC-4905-A501-6A2D3667FBF9}" dt="2022-11-24T13:06:34.732" v="300" actId="1076"/>
          <ac:picMkLst>
            <pc:docMk/>
            <pc:sldMk cId="3924184664" sldId="261"/>
            <ac:picMk id="3" creationId="{C59DEC4F-A435-F36A-09F0-CA39591A52C3}"/>
          </ac:picMkLst>
        </pc:picChg>
        <pc:picChg chg="del">
          <ac:chgData name="Thomas Delhomme" userId="4f49cd054a043bd2" providerId="Windows Live" clId="Web-{7491A200-D5EC-4905-A501-6A2D3667FBF9}" dt="2022-11-24T13:06:00.433" v="294"/>
          <ac:picMkLst>
            <pc:docMk/>
            <pc:sldMk cId="3924184664" sldId="261"/>
            <ac:picMk id="365" creationId="{00000000-0000-0000-0000-000000000000}"/>
          </ac:picMkLst>
        </pc:picChg>
      </pc:sldChg>
      <pc:sldChg chg="del">
        <pc:chgData name="Thomas Delhomme" userId="4f49cd054a043bd2" providerId="Windows Live" clId="Web-{7491A200-D5EC-4905-A501-6A2D3667FBF9}" dt="2022-11-24T12:58:01.558" v="282"/>
        <pc:sldMkLst>
          <pc:docMk/>
          <pc:sldMk cId="93513670" sldId="271"/>
        </pc:sldMkLst>
      </pc:sldChg>
      <pc:sldChg chg="addSp modSp">
        <pc:chgData name="Thomas Delhomme" userId="4f49cd054a043bd2" providerId="Windows Live" clId="Web-{7491A200-D5EC-4905-A501-6A2D3667FBF9}" dt="2022-11-24T12:34:49.917" v="155" actId="20577"/>
        <pc:sldMkLst>
          <pc:docMk/>
          <pc:sldMk cId="2330557831" sldId="274"/>
        </pc:sldMkLst>
        <pc:spChg chg="mod">
          <ac:chgData name="Thomas Delhomme" userId="4f49cd054a043bd2" providerId="Windows Live" clId="Web-{7491A200-D5EC-4905-A501-6A2D3667FBF9}" dt="2022-11-24T12:34:49.917" v="155" actId="20577"/>
          <ac:spMkLst>
            <pc:docMk/>
            <pc:sldMk cId="2330557831" sldId="274"/>
            <ac:spMk id="3" creationId="{EB2E84BC-080B-C6E5-F025-ECB900233227}"/>
          </ac:spMkLst>
        </pc:spChg>
        <pc:picChg chg="add mod">
          <ac:chgData name="Thomas Delhomme" userId="4f49cd054a043bd2" providerId="Windows Live" clId="Web-{7491A200-D5EC-4905-A501-6A2D3667FBF9}" dt="2022-11-24T10:15:05.274" v="147" actId="1076"/>
          <ac:picMkLst>
            <pc:docMk/>
            <pc:sldMk cId="2330557831" sldId="274"/>
            <ac:picMk id="4" creationId="{D29C63B2-D406-7817-ABC6-303FB40DCCDD}"/>
          </ac:picMkLst>
        </pc:picChg>
        <pc:picChg chg="add mod">
          <ac:chgData name="Thomas Delhomme" userId="4f49cd054a043bd2" providerId="Windows Live" clId="Web-{7491A200-D5EC-4905-A501-6A2D3667FBF9}" dt="2022-11-24T10:16:35.123" v="153" actId="1076"/>
          <ac:picMkLst>
            <pc:docMk/>
            <pc:sldMk cId="2330557831" sldId="274"/>
            <ac:picMk id="5" creationId="{147F3DDC-3FF2-30AC-2236-9ADADED06B24}"/>
          </ac:picMkLst>
        </pc:picChg>
      </pc:sldChg>
      <pc:sldChg chg="addSp delSp modSp add replId">
        <pc:chgData name="Thomas Delhomme" userId="4f49cd054a043bd2" providerId="Windows Live" clId="Web-{7491A200-D5EC-4905-A501-6A2D3667FBF9}" dt="2022-11-24T12:55:27.287" v="281" actId="1076"/>
        <pc:sldMkLst>
          <pc:docMk/>
          <pc:sldMk cId="1661475040" sldId="275"/>
        </pc:sldMkLst>
        <pc:spChg chg="mod">
          <ac:chgData name="Thomas Delhomme" userId="4f49cd054a043bd2" providerId="Windows Live" clId="Web-{7491A200-D5EC-4905-A501-6A2D3667FBF9}" dt="2022-11-24T12:43:27.685" v="192" actId="20577"/>
          <ac:spMkLst>
            <pc:docMk/>
            <pc:sldMk cId="1661475040" sldId="275"/>
            <ac:spMk id="3" creationId="{EB2E84BC-080B-C6E5-F025-ECB900233227}"/>
          </ac:spMkLst>
        </pc:spChg>
        <pc:spChg chg="add mod">
          <ac:chgData name="Thomas Delhomme" userId="4f49cd054a043bd2" providerId="Windows Live" clId="Web-{7491A200-D5EC-4905-A501-6A2D3667FBF9}" dt="2022-11-24T12:55:27.287" v="281" actId="1076"/>
          <ac:spMkLst>
            <pc:docMk/>
            <pc:sldMk cId="1661475040" sldId="275"/>
            <ac:spMk id="8" creationId="{5A072B3F-B256-A7DC-335B-8C8539A56941}"/>
          </ac:spMkLst>
        </pc:spChg>
        <pc:picChg chg="del">
          <ac:chgData name="Thomas Delhomme" userId="4f49cd054a043bd2" providerId="Windows Live" clId="Web-{7491A200-D5EC-4905-A501-6A2D3667FBF9}" dt="2022-11-24T12:36:21.249" v="159"/>
          <ac:picMkLst>
            <pc:docMk/>
            <pc:sldMk cId="1661475040" sldId="275"/>
            <ac:picMk id="4" creationId="{D29C63B2-D406-7817-ABC6-303FB40DCCDD}"/>
          </ac:picMkLst>
        </pc:picChg>
        <pc:picChg chg="del">
          <ac:chgData name="Thomas Delhomme" userId="4f49cd054a043bd2" providerId="Windows Live" clId="Web-{7491A200-D5EC-4905-A501-6A2D3667FBF9}" dt="2022-11-24T12:36:21.827" v="160"/>
          <ac:picMkLst>
            <pc:docMk/>
            <pc:sldMk cId="1661475040" sldId="275"/>
            <ac:picMk id="5" creationId="{147F3DDC-3FF2-30AC-2236-9ADADED06B24}"/>
          </ac:picMkLst>
        </pc:picChg>
        <pc:picChg chg="add mod">
          <ac:chgData name="Thomas Delhomme" userId="4f49cd054a043bd2" providerId="Windows Live" clId="Web-{7491A200-D5EC-4905-A501-6A2D3667FBF9}" dt="2022-11-24T12:47:59.694" v="198" actId="1076"/>
          <ac:picMkLst>
            <pc:docMk/>
            <pc:sldMk cId="1661475040" sldId="275"/>
            <ac:picMk id="6" creationId="{C55EC22A-A8D0-886F-1C30-2773A16EC694}"/>
          </ac:picMkLst>
        </pc:picChg>
        <pc:picChg chg="add mod">
          <ac:chgData name="Thomas Delhomme" userId="4f49cd054a043bd2" providerId="Windows Live" clId="Web-{7491A200-D5EC-4905-A501-6A2D3667FBF9}" dt="2022-11-24T12:48:03.944" v="200" actId="1076"/>
          <ac:picMkLst>
            <pc:docMk/>
            <pc:sldMk cId="1661475040" sldId="275"/>
            <ac:picMk id="7" creationId="{C5EB7E37-6766-8C4D-23B4-702DE76F5E17}"/>
          </ac:picMkLst>
        </pc:picChg>
      </pc:sldChg>
      <pc:sldChg chg="modSp add replId">
        <pc:chgData name="Thomas Delhomme" userId="4f49cd054a043bd2" providerId="Windows Live" clId="Web-{7491A200-D5EC-4905-A501-6A2D3667FBF9}" dt="2022-11-24T13:51:34.713" v="740" actId="20577"/>
        <pc:sldMkLst>
          <pc:docMk/>
          <pc:sldMk cId="686276340" sldId="276"/>
        </pc:sldMkLst>
        <pc:spChg chg="mod">
          <ac:chgData name="Thomas Delhomme" userId="4f49cd054a043bd2" providerId="Windows Live" clId="Web-{7491A200-D5EC-4905-A501-6A2D3667FBF9}" dt="2022-11-24T13:25:52.333" v="331" actId="20577"/>
          <ac:spMkLst>
            <pc:docMk/>
            <pc:sldMk cId="686276340" sldId="276"/>
            <ac:spMk id="2" creationId="{B2709A57-45C7-96B7-2349-2454615822DB}"/>
          </ac:spMkLst>
        </pc:spChg>
        <pc:spChg chg="mod">
          <ac:chgData name="Thomas Delhomme" userId="4f49cd054a043bd2" providerId="Windows Live" clId="Web-{7491A200-D5EC-4905-A501-6A2D3667FBF9}" dt="2022-11-24T13:51:34.713" v="740" actId="20577"/>
          <ac:spMkLst>
            <pc:docMk/>
            <pc:sldMk cId="686276340" sldId="276"/>
            <ac:spMk id="3" creationId="{EB2E84BC-080B-C6E5-F025-ECB900233227}"/>
          </ac:spMkLst>
        </pc:spChg>
      </pc:sldChg>
      <pc:sldChg chg="modSp add replId">
        <pc:chgData name="Thomas Delhomme" userId="4f49cd054a043bd2" providerId="Windows Live" clId="Web-{7491A200-D5EC-4905-A501-6A2D3667FBF9}" dt="2022-11-24T14:00:07.511" v="1038" actId="20577"/>
        <pc:sldMkLst>
          <pc:docMk/>
          <pc:sldMk cId="1824259200" sldId="277"/>
        </pc:sldMkLst>
        <pc:spChg chg="mod">
          <ac:chgData name="Thomas Delhomme" userId="4f49cd054a043bd2" providerId="Windows Live" clId="Web-{7491A200-D5EC-4905-A501-6A2D3667FBF9}" dt="2022-11-24T14:00:07.511" v="1038" actId="20577"/>
          <ac:spMkLst>
            <pc:docMk/>
            <pc:sldMk cId="1824259200" sldId="277"/>
            <ac:spMk id="3" creationId="{EB2E84BC-080B-C6E5-F025-ECB900233227}"/>
          </ac:spMkLst>
        </pc:spChg>
      </pc:sldChg>
    </pc:docChg>
  </pc:docChgLst>
  <pc:docChgLst>
    <pc:chgData name="Thomas Delhomme" userId="4f49cd054a043bd2" providerId="Windows Live" clId="Web-{6F066D00-2C9F-4B18-974A-6E538557E69F}"/>
    <pc:docChg chg="modSld">
      <pc:chgData name="Thomas Delhomme" userId="4f49cd054a043bd2" providerId="Windows Live" clId="Web-{6F066D00-2C9F-4B18-974A-6E538557E69F}" dt="2022-11-24T14:06:18.955" v="55" actId="1076"/>
      <pc:docMkLst>
        <pc:docMk/>
      </pc:docMkLst>
      <pc:sldChg chg="modSp">
        <pc:chgData name="Thomas Delhomme" userId="4f49cd054a043bd2" providerId="Windows Live" clId="Web-{6F066D00-2C9F-4B18-974A-6E538557E69F}" dt="2022-11-24T14:05:13.173" v="47" actId="20577"/>
        <pc:sldMkLst>
          <pc:docMk/>
          <pc:sldMk cId="3784089036" sldId="256"/>
        </pc:sldMkLst>
        <pc:spChg chg="mod">
          <ac:chgData name="Thomas Delhomme" userId="4f49cd054a043bd2" providerId="Windows Live" clId="Web-{6F066D00-2C9F-4B18-974A-6E538557E69F}" dt="2022-11-24T14:05:13.173" v="47" actId="20577"/>
          <ac:spMkLst>
            <pc:docMk/>
            <pc:sldMk cId="3784089036" sldId="256"/>
            <ac:spMk id="3" creationId="{00000000-0000-0000-0000-000000000000}"/>
          </ac:spMkLst>
        </pc:spChg>
      </pc:sldChg>
      <pc:sldChg chg="modSp">
        <pc:chgData name="Thomas Delhomme" userId="4f49cd054a043bd2" providerId="Windows Live" clId="Web-{6F066D00-2C9F-4B18-974A-6E538557E69F}" dt="2022-11-24T14:04:01.921" v="43" actId="1076"/>
        <pc:sldMkLst>
          <pc:docMk/>
          <pc:sldMk cId="3462332043" sldId="265"/>
        </pc:sldMkLst>
        <pc:spChg chg="mod">
          <ac:chgData name="Thomas Delhomme" userId="4f49cd054a043bd2" providerId="Windows Live" clId="Web-{6F066D00-2C9F-4B18-974A-6E538557E69F}" dt="2022-11-24T14:04:01.921" v="43" actId="1076"/>
          <ac:spMkLst>
            <pc:docMk/>
            <pc:sldMk cId="3462332043" sldId="265"/>
            <ac:spMk id="6" creationId="{BEBE9F71-A08A-6327-2CF2-A9157315A073}"/>
          </ac:spMkLst>
        </pc:spChg>
      </pc:sldChg>
      <pc:sldChg chg="modSp">
        <pc:chgData name="Thomas Delhomme" userId="4f49cd054a043bd2" providerId="Windows Live" clId="Web-{6F066D00-2C9F-4B18-974A-6E538557E69F}" dt="2022-11-24T14:05:59.158" v="52" actId="20577"/>
        <pc:sldMkLst>
          <pc:docMk/>
          <pc:sldMk cId="727030023" sldId="266"/>
        </pc:sldMkLst>
        <pc:spChg chg="mod">
          <ac:chgData name="Thomas Delhomme" userId="4f49cd054a043bd2" providerId="Windows Live" clId="Web-{6F066D00-2C9F-4B18-974A-6E538557E69F}" dt="2022-11-24T14:05:59.158" v="52" actId="20577"/>
          <ac:spMkLst>
            <pc:docMk/>
            <pc:sldMk cId="727030023" sldId="266"/>
            <ac:spMk id="3" creationId="{00000000-0000-0000-0000-000000000000}"/>
          </ac:spMkLst>
        </pc:spChg>
      </pc:sldChg>
      <pc:sldChg chg="modSp">
        <pc:chgData name="Thomas Delhomme" userId="4f49cd054a043bd2" providerId="Windows Live" clId="Web-{6F066D00-2C9F-4B18-974A-6E538557E69F}" dt="2022-11-24T14:06:18.955" v="55" actId="1076"/>
        <pc:sldMkLst>
          <pc:docMk/>
          <pc:sldMk cId="1098383285" sldId="270"/>
        </pc:sldMkLst>
        <pc:spChg chg="mod">
          <ac:chgData name="Thomas Delhomme" userId="4f49cd054a043bd2" providerId="Windows Live" clId="Web-{6F066D00-2C9F-4B18-974A-6E538557E69F}" dt="2022-11-24T14:06:11.268" v="53" actId="1076"/>
          <ac:spMkLst>
            <pc:docMk/>
            <pc:sldMk cId="1098383285" sldId="270"/>
            <ac:spMk id="518" creationId="{00000000-0000-0000-0000-000000000000}"/>
          </ac:spMkLst>
        </pc:spChg>
        <pc:spChg chg="mod">
          <ac:chgData name="Thomas Delhomme" userId="4f49cd054a043bd2" providerId="Windows Live" clId="Web-{6F066D00-2C9F-4B18-974A-6E538557E69F}" dt="2022-11-24T14:06:13.627" v="54" actId="1076"/>
          <ac:spMkLst>
            <pc:docMk/>
            <pc:sldMk cId="1098383285" sldId="270"/>
            <ac:spMk id="520" creationId="{00000000-0000-0000-0000-000000000000}"/>
          </ac:spMkLst>
        </pc:spChg>
        <pc:spChg chg="mod">
          <ac:chgData name="Thomas Delhomme" userId="4f49cd054a043bd2" providerId="Windows Live" clId="Web-{6F066D00-2C9F-4B18-974A-6E538557E69F}" dt="2022-11-24T14:06:18.955" v="55" actId="1076"/>
          <ac:spMkLst>
            <pc:docMk/>
            <pc:sldMk cId="1098383285" sldId="270"/>
            <ac:spMk id="524" creationId="{00000000-0000-0000-0000-000000000000}"/>
          </ac:spMkLst>
        </pc:spChg>
      </pc:sldChg>
      <pc:sldChg chg="modSp">
        <pc:chgData name="Thomas Delhomme" userId="4f49cd054a043bd2" providerId="Windows Live" clId="Web-{6F066D00-2C9F-4B18-974A-6E538557E69F}" dt="2022-11-24T14:03:01.139" v="42" actId="1076"/>
        <pc:sldMkLst>
          <pc:docMk/>
          <pc:sldMk cId="1824259200" sldId="277"/>
        </pc:sldMkLst>
        <pc:spChg chg="mod">
          <ac:chgData name="Thomas Delhomme" userId="4f49cd054a043bd2" providerId="Windows Live" clId="Web-{6F066D00-2C9F-4B18-974A-6E538557E69F}" dt="2022-11-24T14:03:01.139" v="42" actId="1076"/>
          <ac:spMkLst>
            <pc:docMk/>
            <pc:sldMk cId="1824259200" sldId="277"/>
            <ac:spMk id="3" creationId="{EB2E84BC-080B-C6E5-F025-ECB900233227}"/>
          </ac:spMkLst>
        </pc:spChg>
      </pc:sldChg>
    </pc:docChg>
  </pc:docChgLst>
  <pc:docChgLst>
    <pc:chgData name="Thomas Delhomme" userId="4f49cd054a043bd2" providerId="Windows Live" clId="Web-{2FA04041-0A79-4E77-9FAE-FB5DE7C0AD2C}"/>
    <pc:docChg chg="addSld delSld modSld sldOrd">
      <pc:chgData name="Thomas Delhomme" userId="4f49cd054a043bd2" providerId="Windows Live" clId="Web-{2FA04041-0A79-4E77-9FAE-FB5DE7C0AD2C}" dt="2022-11-24T10:00:09.735" v="701" actId="20577"/>
      <pc:docMkLst>
        <pc:docMk/>
      </pc:docMkLst>
      <pc:sldChg chg="modSp add ord replId">
        <pc:chgData name="Thomas Delhomme" userId="4f49cd054a043bd2" providerId="Windows Live" clId="Web-{2FA04041-0A79-4E77-9FAE-FB5DE7C0AD2C}" dt="2022-11-24T09:37:43.112" v="428" actId="20577"/>
        <pc:sldMkLst>
          <pc:docMk/>
          <pc:sldMk cId="1669687269" sldId="273"/>
        </pc:sldMkLst>
        <pc:spChg chg="mod">
          <ac:chgData name="Thomas Delhomme" userId="4f49cd054a043bd2" providerId="Windows Live" clId="Web-{2FA04041-0A79-4E77-9FAE-FB5DE7C0AD2C}" dt="2022-11-24T07:57:10.600" v="13" actId="20577"/>
          <ac:spMkLst>
            <pc:docMk/>
            <pc:sldMk cId="1669687269" sldId="273"/>
            <ac:spMk id="2" creationId="{B2709A57-45C7-96B7-2349-2454615822DB}"/>
          </ac:spMkLst>
        </pc:spChg>
        <pc:spChg chg="mod">
          <ac:chgData name="Thomas Delhomme" userId="4f49cd054a043bd2" providerId="Windows Live" clId="Web-{2FA04041-0A79-4E77-9FAE-FB5DE7C0AD2C}" dt="2022-11-24T09:37:43.112" v="428" actId="20577"/>
          <ac:spMkLst>
            <pc:docMk/>
            <pc:sldMk cId="1669687269" sldId="273"/>
            <ac:spMk id="3" creationId="{EB2E84BC-080B-C6E5-F025-ECB900233227}"/>
          </ac:spMkLst>
        </pc:spChg>
      </pc:sldChg>
      <pc:sldChg chg="add del ord replId">
        <pc:chgData name="Thomas Delhomme" userId="4f49cd054a043bd2" providerId="Windows Live" clId="Web-{2FA04041-0A79-4E77-9FAE-FB5DE7C0AD2C}" dt="2022-11-24T09:38:03.675" v="431"/>
        <pc:sldMkLst>
          <pc:docMk/>
          <pc:sldMk cId="1706013139" sldId="274"/>
        </pc:sldMkLst>
      </pc:sldChg>
      <pc:sldChg chg="modSp add replId">
        <pc:chgData name="Thomas Delhomme" userId="4f49cd054a043bd2" providerId="Windows Live" clId="Web-{2FA04041-0A79-4E77-9FAE-FB5DE7C0AD2C}" dt="2022-11-24T10:00:09.735" v="701" actId="20577"/>
        <pc:sldMkLst>
          <pc:docMk/>
          <pc:sldMk cId="2330557831" sldId="274"/>
        </pc:sldMkLst>
        <pc:spChg chg="mod">
          <ac:chgData name="Thomas Delhomme" userId="4f49cd054a043bd2" providerId="Windows Live" clId="Web-{2FA04041-0A79-4E77-9FAE-FB5DE7C0AD2C}" dt="2022-11-24T10:00:09.735" v="701" actId="20577"/>
          <ac:spMkLst>
            <pc:docMk/>
            <pc:sldMk cId="2330557831" sldId="274"/>
            <ac:spMk id="3" creationId="{EB2E84BC-080B-C6E5-F025-ECB900233227}"/>
          </ac:spMkLst>
        </pc:spChg>
      </pc:sldChg>
    </pc:docChg>
  </pc:docChgLst>
  <pc:docChgLst>
    <pc:chgData name="Thomas Delhomme" userId="4f49cd054a043bd2" providerId="Windows Live" clId="Web-{FE0E2DE6-662B-407D-99E8-ED2F9ABC0014}"/>
    <pc:docChg chg="addSld delSld modSld sldOrd addMainMaster modMainMaster">
      <pc:chgData name="Thomas Delhomme" userId="4f49cd054a043bd2" providerId="Windows Live" clId="Web-{FE0E2DE6-662B-407D-99E8-ED2F9ABC0014}" dt="2022-11-22T15:17:23.235" v="657" actId="20577"/>
      <pc:docMkLst>
        <pc:docMk/>
      </pc:docMkLst>
      <pc:sldChg chg="addSp modSp mod ord modClrScheme chgLayout">
        <pc:chgData name="Thomas Delhomme" userId="4f49cd054a043bd2" providerId="Windows Live" clId="Web-{FE0E2DE6-662B-407D-99E8-ED2F9ABC0014}" dt="2022-11-22T15:06:39.262" v="587" actId="20577"/>
        <pc:sldMkLst>
          <pc:docMk/>
          <pc:sldMk cId="3784089036" sldId="256"/>
        </pc:sldMkLst>
        <pc:spChg chg="mod ord">
          <ac:chgData name="Thomas Delhomme" userId="4f49cd054a043bd2" providerId="Windows Live" clId="Web-{FE0E2DE6-662B-407D-99E8-ED2F9ABC0014}" dt="2022-11-22T14:57:10.681" v="524" actId="1076"/>
          <ac:spMkLst>
            <pc:docMk/>
            <pc:sldMk cId="3784089036" sldId="256"/>
            <ac:spMk id="2" creationId="{00000000-0000-0000-0000-000000000000}"/>
          </ac:spMkLst>
        </pc:spChg>
        <pc:spChg chg="mod ord">
          <ac:chgData name="Thomas Delhomme" userId="4f49cd054a043bd2" providerId="Windows Live" clId="Web-{FE0E2DE6-662B-407D-99E8-ED2F9ABC0014}" dt="2022-11-22T15:06:39.262" v="587" actId="20577"/>
          <ac:spMkLst>
            <pc:docMk/>
            <pc:sldMk cId="3784089036" sldId="256"/>
            <ac:spMk id="3" creationId="{00000000-0000-0000-0000-000000000000}"/>
          </ac:spMkLst>
        </pc:spChg>
        <pc:spChg chg="add mod ord">
          <ac:chgData name="Thomas Delhomme" userId="4f49cd054a043bd2" providerId="Windows Live" clId="Web-{FE0E2DE6-662B-407D-99E8-ED2F9ABC0014}" dt="2022-11-22T14:56:06.210" v="508"/>
          <ac:spMkLst>
            <pc:docMk/>
            <pc:sldMk cId="3784089036" sldId="256"/>
            <ac:spMk id="4" creationId="{0818C607-1888-10B3-233D-C86C62AD1D8A}"/>
          </ac:spMkLst>
        </pc:spChg>
        <pc:picChg chg="add mod">
          <ac:chgData name="Thomas Delhomme" userId="4f49cd054a043bd2" providerId="Windows Live" clId="Web-{FE0E2DE6-662B-407D-99E8-ED2F9ABC0014}" dt="2022-11-22T14:59:15.576" v="534" actId="1076"/>
          <ac:picMkLst>
            <pc:docMk/>
            <pc:sldMk cId="3784089036" sldId="256"/>
            <ac:picMk id="5" creationId="{4E0B2A96-FF26-FBD3-19F7-D6C94BF86BE8}"/>
          </ac:picMkLst>
        </pc:picChg>
        <pc:picChg chg="add mod">
          <ac:chgData name="Thomas Delhomme" userId="4f49cd054a043bd2" providerId="Windows Live" clId="Web-{FE0E2DE6-662B-407D-99E8-ED2F9ABC0014}" dt="2022-11-22T14:59:19.373" v="535" actId="1076"/>
          <ac:picMkLst>
            <pc:docMk/>
            <pc:sldMk cId="3784089036" sldId="256"/>
            <ac:picMk id="6" creationId="{993F0970-344F-CDF9-72FD-6A28D84491A2}"/>
          </ac:picMkLst>
        </pc:picChg>
      </pc:sldChg>
      <pc:sldChg chg="modSp add ord">
        <pc:chgData name="Thomas Delhomme" userId="4f49cd054a043bd2" providerId="Windows Live" clId="Web-{FE0E2DE6-662B-407D-99E8-ED2F9ABC0014}" dt="2022-11-22T13:31:48.073" v="18" actId="1076"/>
        <pc:sldMkLst>
          <pc:docMk/>
          <pc:sldMk cId="2874766326" sldId="257"/>
        </pc:sldMkLst>
        <pc:spChg chg="mod">
          <ac:chgData name="Thomas Delhomme" userId="4f49cd054a043bd2" providerId="Windows Live" clId="Web-{FE0E2DE6-662B-407D-99E8-ED2F9ABC0014}" dt="2022-11-22T13:31:26.916" v="12" actId="20577"/>
          <ac:spMkLst>
            <pc:docMk/>
            <pc:sldMk cId="2874766326" sldId="257"/>
            <ac:spMk id="339" creationId="{00000000-0000-0000-0000-000000000000}"/>
          </ac:spMkLst>
        </pc:spChg>
        <pc:spChg chg="mod">
          <ac:chgData name="Thomas Delhomme" userId="4f49cd054a043bd2" providerId="Windows Live" clId="Web-{FE0E2DE6-662B-407D-99E8-ED2F9ABC0014}" dt="2022-11-22T13:31:48.073" v="18" actId="1076"/>
          <ac:spMkLst>
            <pc:docMk/>
            <pc:sldMk cId="2874766326" sldId="257"/>
            <ac:spMk id="340" creationId="{00000000-0000-0000-0000-000000000000}"/>
          </ac:spMkLst>
        </pc:spChg>
      </pc:sldChg>
      <pc:sldChg chg="new">
        <pc:chgData name="Thomas Delhomme" userId="4f49cd054a043bd2" providerId="Windows Live" clId="Web-{FE0E2DE6-662B-407D-99E8-ED2F9ABC0014}" dt="2022-11-22T13:33:12.092" v="19"/>
        <pc:sldMkLst>
          <pc:docMk/>
          <pc:sldMk cId="1980222187" sldId="258"/>
        </pc:sldMkLst>
      </pc:sldChg>
      <pc:sldChg chg="add del">
        <pc:chgData name="Thomas Delhomme" userId="4f49cd054a043bd2" providerId="Windows Live" clId="Web-{FE0E2DE6-662B-407D-99E8-ED2F9ABC0014}" dt="2022-11-22T13:33:23.686" v="21"/>
        <pc:sldMkLst>
          <pc:docMk/>
          <pc:sldMk cId="448054785" sldId="259"/>
        </pc:sldMkLst>
      </pc:sldChg>
      <pc:sldChg chg="addSp delSp modSp add ord">
        <pc:chgData name="Thomas Delhomme" userId="4f49cd054a043bd2" providerId="Windows Live" clId="Web-{FE0E2DE6-662B-407D-99E8-ED2F9ABC0014}" dt="2022-11-22T13:38:19.510" v="68" actId="1076"/>
        <pc:sldMkLst>
          <pc:docMk/>
          <pc:sldMk cId="2323218586" sldId="259"/>
        </pc:sldMkLst>
        <pc:spChg chg="mod">
          <ac:chgData name="Thomas Delhomme" userId="4f49cd054a043bd2" providerId="Windows Live" clId="Web-{FE0E2DE6-662B-407D-99E8-ED2F9ABC0014}" dt="2022-11-22T13:35:32.597" v="39" actId="1076"/>
          <ac:spMkLst>
            <pc:docMk/>
            <pc:sldMk cId="2323218586" sldId="259"/>
            <ac:spMk id="366" creationId="{00000000-0000-0000-0000-000000000000}"/>
          </ac:spMkLst>
        </pc:spChg>
        <pc:spChg chg="mod">
          <ac:chgData name="Thomas Delhomme" userId="4f49cd054a043bd2" providerId="Windows Live" clId="Web-{FE0E2DE6-662B-407D-99E8-ED2F9ABC0014}" dt="2022-11-22T13:36:30.662" v="63" actId="20577"/>
          <ac:spMkLst>
            <pc:docMk/>
            <pc:sldMk cId="2323218586" sldId="259"/>
            <ac:spMk id="367" creationId="{00000000-0000-0000-0000-000000000000}"/>
          </ac:spMkLst>
        </pc:spChg>
        <pc:picChg chg="add mod">
          <ac:chgData name="Thomas Delhomme" userId="4f49cd054a043bd2" providerId="Windows Live" clId="Web-{FE0E2DE6-662B-407D-99E8-ED2F9ABC0014}" dt="2022-11-22T13:38:19.510" v="68" actId="1076"/>
          <ac:picMkLst>
            <pc:docMk/>
            <pc:sldMk cId="2323218586" sldId="259"/>
            <ac:picMk id="2" creationId="{9855EA0F-92D9-8274-9A99-04EAD56223EB}"/>
          </ac:picMkLst>
        </pc:picChg>
        <pc:picChg chg="del">
          <ac:chgData name="Thomas Delhomme" userId="4f49cd054a043bd2" providerId="Windows Live" clId="Web-{FE0E2DE6-662B-407D-99E8-ED2F9ABC0014}" dt="2022-11-22T13:38:04.994" v="65"/>
          <ac:picMkLst>
            <pc:docMk/>
            <pc:sldMk cId="2323218586" sldId="259"/>
            <ac:picMk id="365" creationId="{00000000-0000-0000-0000-000000000000}"/>
          </ac:picMkLst>
        </pc:picChg>
      </pc:sldChg>
      <pc:sldChg chg="addSp delSp modSp add">
        <pc:chgData name="Thomas Delhomme" userId="4f49cd054a043bd2" providerId="Windows Live" clId="Web-{FE0E2DE6-662B-407D-99E8-ED2F9ABC0014}" dt="2022-11-22T13:54:18.592" v="184" actId="1076"/>
        <pc:sldMkLst>
          <pc:docMk/>
          <pc:sldMk cId="1840946967" sldId="260"/>
        </pc:sldMkLst>
        <pc:spChg chg="mod">
          <ac:chgData name="Thomas Delhomme" userId="4f49cd054a043bd2" providerId="Windows Live" clId="Web-{FE0E2DE6-662B-407D-99E8-ED2F9ABC0014}" dt="2022-11-22T13:40:09.420" v="71" actId="20577"/>
          <ac:spMkLst>
            <pc:docMk/>
            <pc:sldMk cId="1840946967" sldId="260"/>
            <ac:spMk id="364" creationId="{00000000-0000-0000-0000-000000000000}"/>
          </ac:spMkLst>
        </pc:spChg>
        <pc:spChg chg="mod">
          <ac:chgData name="Thomas Delhomme" userId="4f49cd054a043bd2" providerId="Windows Live" clId="Web-{FE0E2DE6-662B-407D-99E8-ED2F9ABC0014}" dt="2022-11-22T13:41:19.641" v="76" actId="1076"/>
          <ac:spMkLst>
            <pc:docMk/>
            <pc:sldMk cId="1840946967" sldId="260"/>
            <ac:spMk id="366" creationId="{00000000-0000-0000-0000-000000000000}"/>
          </ac:spMkLst>
        </pc:spChg>
        <pc:spChg chg="mod">
          <ac:chgData name="Thomas Delhomme" userId="4f49cd054a043bd2" providerId="Windows Live" clId="Web-{FE0E2DE6-662B-407D-99E8-ED2F9ABC0014}" dt="2022-11-22T13:54:18.592" v="184" actId="1076"/>
          <ac:spMkLst>
            <pc:docMk/>
            <pc:sldMk cId="1840946967" sldId="260"/>
            <ac:spMk id="367" creationId="{00000000-0000-0000-0000-000000000000}"/>
          </ac:spMkLst>
        </pc:spChg>
        <pc:picChg chg="add del mod">
          <ac:chgData name="Thomas Delhomme" userId="4f49cd054a043bd2" providerId="Windows Live" clId="Web-{FE0E2DE6-662B-407D-99E8-ED2F9ABC0014}" dt="2022-11-22T13:49:06.081" v="103"/>
          <ac:picMkLst>
            <pc:docMk/>
            <pc:sldMk cId="1840946967" sldId="260"/>
            <ac:picMk id="2" creationId="{F373436E-CF4D-AD57-BF40-F5A6E91BCED1}"/>
          </ac:picMkLst>
        </pc:picChg>
        <pc:picChg chg="add del mod">
          <ac:chgData name="Thomas Delhomme" userId="4f49cd054a043bd2" providerId="Windows Live" clId="Web-{FE0E2DE6-662B-407D-99E8-ED2F9ABC0014}" dt="2022-11-22T13:51:27.117" v="112"/>
          <ac:picMkLst>
            <pc:docMk/>
            <pc:sldMk cId="1840946967" sldId="260"/>
            <ac:picMk id="3" creationId="{8512CB2C-0C31-A11D-C5F0-F32B664EA424}"/>
          </ac:picMkLst>
        </pc:picChg>
        <pc:picChg chg="add mod">
          <ac:chgData name="Thomas Delhomme" userId="4f49cd054a043bd2" providerId="Windows Live" clId="Web-{FE0E2DE6-662B-407D-99E8-ED2F9ABC0014}" dt="2022-11-22T13:51:46.415" v="117" actId="14100"/>
          <ac:picMkLst>
            <pc:docMk/>
            <pc:sldMk cId="1840946967" sldId="260"/>
            <ac:picMk id="4" creationId="{871B8168-D219-6111-F5A5-5E464091DE3B}"/>
          </ac:picMkLst>
        </pc:picChg>
        <pc:picChg chg="del">
          <ac:chgData name="Thomas Delhomme" userId="4f49cd054a043bd2" providerId="Windows Live" clId="Web-{FE0E2DE6-662B-407D-99E8-ED2F9ABC0014}" dt="2022-11-22T13:46:56.076" v="99"/>
          <ac:picMkLst>
            <pc:docMk/>
            <pc:sldMk cId="1840946967" sldId="260"/>
            <ac:picMk id="365" creationId="{00000000-0000-0000-0000-000000000000}"/>
          </ac:picMkLst>
        </pc:picChg>
      </pc:sldChg>
      <pc:sldChg chg="modSp add">
        <pc:chgData name="Thomas Delhomme" userId="4f49cd054a043bd2" providerId="Windows Live" clId="Web-{FE0E2DE6-662B-407D-99E8-ED2F9ABC0014}" dt="2022-11-22T13:53:59.248" v="173" actId="20577"/>
        <pc:sldMkLst>
          <pc:docMk/>
          <pc:sldMk cId="3924184664" sldId="261"/>
        </pc:sldMkLst>
        <pc:spChg chg="mod">
          <ac:chgData name="Thomas Delhomme" userId="4f49cd054a043bd2" providerId="Windows Live" clId="Web-{FE0E2DE6-662B-407D-99E8-ED2F9ABC0014}" dt="2022-11-22T13:52:20.822" v="120" actId="20577"/>
          <ac:spMkLst>
            <pc:docMk/>
            <pc:sldMk cId="3924184664" sldId="261"/>
            <ac:spMk id="364" creationId="{00000000-0000-0000-0000-000000000000}"/>
          </ac:spMkLst>
        </pc:spChg>
        <pc:spChg chg="mod">
          <ac:chgData name="Thomas Delhomme" userId="4f49cd054a043bd2" providerId="Windows Live" clId="Web-{FE0E2DE6-662B-407D-99E8-ED2F9ABC0014}" dt="2022-11-22T13:53:02.293" v="132" actId="1076"/>
          <ac:spMkLst>
            <pc:docMk/>
            <pc:sldMk cId="3924184664" sldId="261"/>
            <ac:spMk id="366" creationId="{00000000-0000-0000-0000-000000000000}"/>
          </ac:spMkLst>
        </pc:spChg>
        <pc:spChg chg="mod">
          <ac:chgData name="Thomas Delhomme" userId="4f49cd054a043bd2" providerId="Windows Live" clId="Web-{FE0E2DE6-662B-407D-99E8-ED2F9ABC0014}" dt="2022-11-22T13:53:59.248" v="173" actId="20577"/>
          <ac:spMkLst>
            <pc:docMk/>
            <pc:sldMk cId="3924184664" sldId="261"/>
            <ac:spMk id="367" creationId="{00000000-0000-0000-0000-000000000000}"/>
          </ac:spMkLst>
        </pc:spChg>
      </pc:sldChg>
      <pc:sldChg chg="modSp add replId">
        <pc:chgData name="Thomas Delhomme" userId="4f49cd054a043bd2" providerId="Windows Live" clId="Web-{FE0E2DE6-662B-407D-99E8-ED2F9ABC0014}" dt="2022-11-22T15:17:23.235" v="657" actId="20577"/>
        <pc:sldMkLst>
          <pc:docMk/>
          <pc:sldMk cId="3614463585" sldId="262"/>
        </pc:sldMkLst>
        <pc:spChg chg="mod">
          <ac:chgData name="Thomas Delhomme" userId="4f49cd054a043bd2" providerId="Windows Live" clId="Web-{FE0E2DE6-662B-407D-99E8-ED2F9ABC0014}" dt="2022-11-22T15:17:23.235" v="657" actId="20577"/>
          <ac:spMkLst>
            <pc:docMk/>
            <pc:sldMk cId="3614463585" sldId="262"/>
            <ac:spMk id="2" creationId="{00000000-0000-0000-0000-000000000000}"/>
          </ac:spMkLst>
        </pc:spChg>
      </pc:sldChg>
      <pc:sldChg chg="addSp delSp modSp add ord">
        <pc:chgData name="Thomas Delhomme" userId="4f49cd054a043bd2" providerId="Windows Live" clId="Web-{FE0E2DE6-662B-407D-99E8-ED2F9ABC0014}" dt="2022-11-22T14:07:28.419" v="366" actId="20577"/>
        <pc:sldMkLst>
          <pc:docMk/>
          <pc:sldMk cId="2921766794" sldId="263"/>
        </pc:sldMkLst>
        <pc:spChg chg="add mod">
          <ac:chgData name="Thomas Delhomme" userId="4f49cd054a043bd2" providerId="Windows Live" clId="Web-{FE0E2DE6-662B-407D-99E8-ED2F9ABC0014}" dt="2022-11-22T14:07:28.419" v="366" actId="20577"/>
          <ac:spMkLst>
            <pc:docMk/>
            <pc:sldMk cId="2921766794" sldId="263"/>
            <ac:spMk id="2" creationId="{995D801E-5F22-BFAD-E093-8AF957CE9586}"/>
          </ac:spMkLst>
        </pc:spChg>
        <pc:spChg chg="mod">
          <ac:chgData name="Thomas Delhomme" userId="4f49cd054a043bd2" providerId="Windows Live" clId="Web-{FE0E2DE6-662B-407D-99E8-ED2F9ABC0014}" dt="2022-11-22T14:00:18.747" v="192" actId="1076"/>
          <ac:spMkLst>
            <pc:docMk/>
            <pc:sldMk cId="2921766794" sldId="263"/>
            <ac:spMk id="545" creationId="{00000000-0000-0000-0000-000000000000}"/>
          </ac:spMkLst>
        </pc:spChg>
        <pc:spChg chg="mod">
          <ac:chgData name="Thomas Delhomme" userId="4f49cd054a043bd2" providerId="Windows Live" clId="Web-{FE0E2DE6-662B-407D-99E8-ED2F9ABC0014}" dt="2022-11-22T14:01:13.045" v="202" actId="1076"/>
          <ac:spMkLst>
            <pc:docMk/>
            <pc:sldMk cId="2921766794" sldId="263"/>
            <ac:spMk id="547" creationId="{00000000-0000-0000-0000-000000000000}"/>
          </ac:spMkLst>
        </pc:spChg>
        <pc:spChg chg="mod">
          <ac:chgData name="Thomas Delhomme" userId="4f49cd054a043bd2" providerId="Windows Live" clId="Web-{FE0E2DE6-662B-407D-99E8-ED2F9ABC0014}" dt="2022-11-22T14:00:45.904" v="196" actId="1076"/>
          <ac:spMkLst>
            <pc:docMk/>
            <pc:sldMk cId="2921766794" sldId="263"/>
            <ac:spMk id="548" creationId="{00000000-0000-0000-0000-000000000000}"/>
          </ac:spMkLst>
        </pc:spChg>
        <pc:spChg chg="mod">
          <ac:chgData name="Thomas Delhomme" userId="4f49cd054a043bd2" providerId="Windows Live" clId="Web-{FE0E2DE6-662B-407D-99E8-ED2F9ABC0014}" dt="2022-11-22T14:02:28.095" v="222" actId="1076"/>
          <ac:spMkLst>
            <pc:docMk/>
            <pc:sldMk cId="2921766794" sldId="263"/>
            <ac:spMk id="564" creationId="{00000000-0000-0000-0000-000000000000}"/>
          </ac:spMkLst>
        </pc:spChg>
        <pc:spChg chg="mod">
          <ac:chgData name="Thomas Delhomme" userId="4f49cd054a043bd2" providerId="Windows Live" clId="Web-{FE0E2DE6-662B-407D-99E8-ED2F9ABC0014}" dt="2022-11-22T14:04:52.413" v="325" actId="20577"/>
          <ac:spMkLst>
            <pc:docMk/>
            <pc:sldMk cId="2921766794" sldId="263"/>
            <ac:spMk id="565" creationId="{00000000-0000-0000-0000-000000000000}"/>
          </ac:spMkLst>
        </pc:spChg>
        <pc:spChg chg="mod">
          <ac:chgData name="Thomas Delhomme" userId="4f49cd054a043bd2" providerId="Windows Live" clId="Web-{FE0E2DE6-662B-407D-99E8-ED2F9ABC0014}" dt="2022-11-22T14:05:23.352" v="329" actId="20577"/>
          <ac:spMkLst>
            <pc:docMk/>
            <pc:sldMk cId="2921766794" sldId="263"/>
            <ac:spMk id="566" creationId="{00000000-0000-0000-0000-000000000000}"/>
          </ac:spMkLst>
        </pc:spChg>
        <pc:spChg chg="del mod">
          <ac:chgData name="Thomas Delhomme" userId="4f49cd054a043bd2" providerId="Windows Live" clId="Web-{FE0E2DE6-662B-407D-99E8-ED2F9ABC0014}" dt="2022-11-22T14:05:34.540" v="335"/>
          <ac:spMkLst>
            <pc:docMk/>
            <pc:sldMk cId="2921766794" sldId="263"/>
            <ac:spMk id="567" creationId="{00000000-0000-0000-0000-000000000000}"/>
          </ac:spMkLst>
        </pc:spChg>
        <pc:grpChg chg="mod">
          <ac:chgData name="Thomas Delhomme" userId="4f49cd054a043bd2" providerId="Windows Live" clId="Web-{FE0E2DE6-662B-407D-99E8-ED2F9ABC0014}" dt="2022-11-22T14:00:40.482" v="195" actId="1076"/>
          <ac:grpSpMkLst>
            <pc:docMk/>
            <pc:sldMk cId="2921766794" sldId="263"/>
            <ac:grpSpMk id="538" creationId="{00000000-0000-0000-0000-000000000000}"/>
          </ac:grpSpMkLst>
        </pc:grpChg>
        <pc:grpChg chg="mod">
          <ac:chgData name="Thomas Delhomme" userId="4f49cd054a043bd2" providerId="Windows Live" clId="Web-{FE0E2DE6-662B-407D-99E8-ED2F9ABC0014}" dt="2022-11-22T14:01:06.061" v="201" actId="1076"/>
          <ac:grpSpMkLst>
            <pc:docMk/>
            <pc:sldMk cId="2921766794" sldId="263"/>
            <ac:grpSpMk id="546" creationId="{00000000-0000-0000-0000-000000000000}"/>
          </ac:grpSpMkLst>
        </pc:grpChg>
        <pc:grpChg chg="mod">
          <ac:chgData name="Thomas Delhomme" userId="4f49cd054a043bd2" providerId="Windows Live" clId="Web-{FE0E2DE6-662B-407D-99E8-ED2F9ABC0014}" dt="2022-11-22T14:01:37.984" v="207" actId="1076"/>
          <ac:grpSpMkLst>
            <pc:docMk/>
            <pc:sldMk cId="2921766794" sldId="263"/>
            <ac:grpSpMk id="549" creationId="{00000000-0000-0000-0000-000000000000}"/>
          </ac:grpSpMkLst>
        </pc:grpChg>
        <pc:grpChg chg="mod">
          <ac:chgData name="Thomas Delhomme" userId="4f49cd054a043bd2" providerId="Windows Live" clId="Web-{FE0E2DE6-662B-407D-99E8-ED2F9ABC0014}" dt="2022-11-22T14:01:25.483" v="204" actId="1076"/>
          <ac:grpSpMkLst>
            <pc:docMk/>
            <pc:sldMk cId="2921766794" sldId="263"/>
            <ac:grpSpMk id="552" creationId="{00000000-0000-0000-0000-000000000000}"/>
          </ac:grpSpMkLst>
        </pc:grpChg>
        <pc:grpChg chg="mod">
          <ac:chgData name="Thomas Delhomme" userId="4f49cd054a043bd2" providerId="Windows Live" clId="Web-{FE0E2DE6-662B-407D-99E8-ED2F9ABC0014}" dt="2022-11-22T14:01:19.811" v="203" actId="1076"/>
          <ac:grpSpMkLst>
            <pc:docMk/>
            <pc:sldMk cId="2921766794" sldId="263"/>
            <ac:grpSpMk id="555" creationId="{00000000-0000-0000-0000-000000000000}"/>
          </ac:grpSpMkLst>
        </pc:grpChg>
        <pc:grpChg chg="mod">
          <ac:chgData name="Thomas Delhomme" userId="4f49cd054a043bd2" providerId="Windows Live" clId="Web-{FE0E2DE6-662B-407D-99E8-ED2F9ABC0014}" dt="2022-11-22T14:01:00.404" v="199" actId="1076"/>
          <ac:grpSpMkLst>
            <pc:docMk/>
            <pc:sldMk cId="2921766794" sldId="263"/>
            <ac:grpSpMk id="558" creationId="{00000000-0000-0000-0000-000000000000}"/>
          </ac:grpSpMkLst>
        </pc:grpChg>
        <pc:grpChg chg="mod">
          <ac:chgData name="Thomas Delhomme" userId="4f49cd054a043bd2" providerId="Windows Live" clId="Web-{FE0E2DE6-662B-407D-99E8-ED2F9ABC0014}" dt="2022-11-22T14:01:28.937" v="205" actId="1076"/>
          <ac:grpSpMkLst>
            <pc:docMk/>
            <pc:sldMk cId="2921766794" sldId="263"/>
            <ac:grpSpMk id="561" creationId="{00000000-0000-0000-0000-000000000000}"/>
          </ac:grpSpMkLst>
        </pc:grpChg>
        <pc:grpChg chg="mod">
          <ac:chgData name="Thomas Delhomme" userId="4f49cd054a043bd2" providerId="Windows Live" clId="Web-{FE0E2DE6-662B-407D-99E8-ED2F9ABC0014}" dt="2022-11-22T14:05:07.414" v="326" actId="1076"/>
          <ac:grpSpMkLst>
            <pc:docMk/>
            <pc:sldMk cId="2921766794" sldId="263"/>
            <ac:grpSpMk id="568" creationId="{00000000-0000-0000-0000-000000000000}"/>
          </ac:grpSpMkLst>
        </pc:grpChg>
        <pc:grpChg chg="mod">
          <ac:chgData name="Thomas Delhomme" userId="4f49cd054a043bd2" providerId="Windows Live" clId="Web-{FE0E2DE6-662B-407D-99E8-ED2F9ABC0014}" dt="2022-11-22T14:02:19.939" v="221" actId="1076"/>
          <ac:grpSpMkLst>
            <pc:docMk/>
            <pc:sldMk cId="2921766794" sldId="263"/>
            <ac:grpSpMk id="571" creationId="{00000000-0000-0000-0000-000000000000}"/>
          </ac:grpSpMkLst>
        </pc:grpChg>
        <pc:grpChg chg="mod">
          <ac:chgData name="Thomas Delhomme" userId="4f49cd054a043bd2" providerId="Windows Live" clId="Web-{FE0E2DE6-662B-407D-99E8-ED2F9ABC0014}" dt="2022-11-22T14:01:33.468" v="206" actId="1076"/>
          <ac:grpSpMkLst>
            <pc:docMk/>
            <pc:sldMk cId="2921766794" sldId="263"/>
            <ac:grpSpMk id="574" creationId="{00000000-0000-0000-0000-000000000000}"/>
          </ac:grpSpMkLst>
        </pc:grpChg>
      </pc:sldChg>
      <pc:sldChg chg="addSp delSp modSp add ord">
        <pc:chgData name="Thomas Delhomme" userId="4f49cd054a043bd2" providerId="Windows Live" clId="Web-{FE0E2DE6-662B-407D-99E8-ED2F9ABC0014}" dt="2022-11-22T14:48:21.102" v="483" actId="1076"/>
        <pc:sldMkLst>
          <pc:docMk/>
          <pc:sldMk cId="3803782993" sldId="264"/>
        </pc:sldMkLst>
        <pc:spChg chg="add mod">
          <ac:chgData name="Thomas Delhomme" userId="4f49cd054a043bd2" providerId="Windows Live" clId="Web-{FE0E2DE6-662B-407D-99E8-ED2F9ABC0014}" dt="2022-11-22T14:48:21.102" v="483" actId="1076"/>
          <ac:spMkLst>
            <pc:docMk/>
            <pc:sldMk cId="3803782993" sldId="264"/>
            <ac:spMk id="4" creationId="{DFF4827C-4A13-90BD-382F-BE6868EF35E2}"/>
          </ac:spMkLst>
        </pc:spChg>
        <pc:spChg chg="mod">
          <ac:chgData name="Thomas Delhomme" userId="4f49cd054a043bd2" providerId="Windows Live" clId="Web-{FE0E2DE6-662B-407D-99E8-ED2F9ABC0014}" dt="2022-11-22T14:10:45.348" v="398" actId="1076"/>
          <ac:spMkLst>
            <pc:docMk/>
            <pc:sldMk cId="3803782993" sldId="264"/>
            <ac:spMk id="407" creationId="{00000000-0000-0000-0000-000000000000}"/>
          </ac:spMkLst>
        </pc:spChg>
        <pc:spChg chg="mod">
          <ac:chgData name="Thomas Delhomme" userId="4f49cd054a043bd2" providerId="Windows Live" clId="Web-{FE0E2DE6-662B-407D-99E8-ED2F9ABC0014}" dt="2022-11-22T14:38:12.989" v="455" actId="20577"/>
          <ac:spMkLst>
            <pc:docMk/>
            <pc:sldMk cId="3803782993" sldId="264"/>
            <ac:spMk id="408" creationId="{00000000-0000-0000-0000-000000000000}"/>
          </ac:spMkLst>
        </pc:spChg>
        <pc:picChg chg="add mod">
          <ac:chgData name="Thomas Delhomme" userId="4f49cd054a043bd2" providerId="Windows Live" clId="Web-{FE0E2DE6-662B-407D-99E8-ED2F9ABC0014}" dt="2022-11-22T14:10:07.659" v="387" actId="1076"/>
          <ac:picMkLst>
            <pc:docMk/>
            <pc:sldMk cId="3803782993" sldId="264"/>
            <ac:picMk id="2" creationId="{E05B7CB0-FC3C-4047-E1F6-EB037FD4DFFD}"/>
          </ac:picMkLst>
        </pc:picChg>
        <pc:picChg chg="add mod">
          <ac:chgData name="Thomas Delhomme" userId="4f49cd054a043bd2" providerId="Windows Live" clId="Web-{FE0E2DE6-662B-407D-99E8-ED2F9ABC0014}" dt="2022-11-22T14:39:19.710" v="459" actId="1076"/>
          <ac:picMkLst>
            <pc:docMk/>
            <pc:sldMk cId="3803782993" sldId="264"/>
            <ac:picMk id="3" creationId="{A7D7E25B-FD80-D2FB-E0A6-FC8D09E534AB}"/>
          </ac:picMkLst>
        </pc:picChg>
        <pc:picChg chg="del">
          <ac:chgData name="Thomas Delhomme" userId="4f49cd054a043bd2" providerId="Windows Live" clId="Web-{FE0E2DE6-662B-407D-99E8-ED2F9ABC0014}" dt="2022-11-22T14:09:45.658" v="383"/>
          <ac:picMkLst>
            <pc:docMk/>
            <pc:sldMk cId="3803782993" sldId="264"/>
            <ac:picMk id="409" creationId="{00000000-0000-0000-0000-000000000000}"/>
          </ac:picMkLst>
        </pc:picChg>
      </pc:sldChg>
      <pc:sldChg chg="addSp delSp modSp add mod replId modClrScheme chgLayout">
        <pc:chgData name="Thomas Delhomme" userId="4f49cd054a043bd2" providerId="Windows Live" clId="Web-{FE0E2DE6-662B-407D-99E8-ED2F9ABC0014}" dt="2022-11-22T14:55:54.054" v="507"/>
        <pc:sldMkLst>
          <pc:docMk/>
          <pc:sldMk cId="3462332043" sldId="265"/>
        </pc:sldMkLst>
        <pc:spChg chg="add mod">
          <ac:chgData name="Thomas Delhomme" userId="4f49cd054a043bd2" providerId="Windows Live" clId="Web-{FE0E2DE6-662B-407D-99E8-ED2F9ABC0014}" dt="2022-11-22T14:49:39.870" v="504" actId="1076"/>
          <ac:spMkLst>
            <pc:docMk/>
            <pc:sldMk cId="3462332043" sldId="265"/>
            <ac:spMk id="6" creationId="{BEBE9F71-A08A-6327-2CF2-A9157315A073}"/>
          </ac:spMkLst>
        </pc:spChg>
        <pc:spChg chg="add del mod ord">
          <ac:chgData name="Thomas Delhomme" userId="4f49cd054a043bd2" providerId="Windows Live" clId="Web-{FE0E2DE6-662B-407D-99E8-ED2F9ABC0014}" dt="2022-11-22T14:55:54.054" v="507"/>
          <ac:spMkLst>
            <pc:docMk/>
            <pc:sldMk cId="3462332043" sldId="265"/>
            <ac:spMk id="7" creationId="{9478C5BB-5C2D-8350-8DA8-072CC95B806F}"/>
          </ac:spMkLst>
        </pc:spChg>
        <pc:spChg chg="mod ord">
          <ac:chgData name="Thomas Delhomme" userId="4f49cd054a043bd2" providerId="Windows Live" clId="Web-{FE0E2DE6-662B-407D-99E8-ED2F9ABC0014}" dt="2022-11-22T14:55:54.054" v="507"/>
          <ac:spMkLst>
            <pc:docMk/>
            <pc:sldMk cId="3462332043" sldId="265"/>
            <ac:spMk id="407" creationId="{00000000-0000-0000-0000-000000000000}"/>
          </ac:spMkLst>
        </pc:spChg>
        <pc:spChg chg="mod ord">
          <ac:chgData name="Thomas Delhomme" userId="4f49cd054a043bd2" providerId="Windows Live" clId="Web-{FE0E2DE6-662B-407D-99E8-ED2F9ABC0014}" dt="2022-11-22T14:55:54.054" v="507"/>
          <ac:spMkLst>
            <pc:docMk/>
            <pc:sldMk cId="3462332043" sldId="265"/>
            <ac:spMk id="408" creationId="{00000000-0000-0000-0000-000000000000}"/>
          </ac:spMkLst>
        </pc:spChg>
        <pc:picChg chg="del">
          <ac:chgData name="Thomas Delhomme" userId="4f49cd054a043bd2" providerId="Windows Live" clId="Web-{FE0E2DE6-662B-407D-99E8-ED2F9ABC0014}" dt="2022-11-22T14:48:37.087" v="485"/>
          <ac:picMkLst>
            <pc:docMk/>
            <pc:sldMk cId="3462332043" sldId="265"/>
            <ac:picMk id="3" creationId="{A7D7E25B-FD80-D2FB-E0A6-FC8D09E534AB}"/>
          </ac:picMkLst>
        </pc:picChg>
      </pc:sldChg>
      <pc:sldChg chg="addSp delSp modSp add replId">
        <pc:chgData name="Thomas Delhomme" userId="4f49cd054a043bd2" providerId="Windows Live" clId="Web-{FE0E2DE6-662B-407D-99E8-ED2F9ABC0014}" dt="2022-11-22T15:12:10.397" v="602" actId="1076"/>
        <pc:sldMkLst>
          <pc:docMk/>
          <pc:sldMk cId="727030023" sldId="266"/>
        </pc:sldMkLst>
        <pc:picChg chg="del">
          <ac:chgData name="Thomas Delhomme" userId="4f49cd054a043bd2" providerId="Windows Live" clId="Web-{FE0E2DE6-662B-407D-99E8-ED2F9ABC0014}" dt="2022-11-22T15:06:41.981" v="588"/>
          <ac:picMkLst>
            <pc:docMk/>
            <pc:sldMk cId="727030023" sldId="266"/>
            <ac:picMk id="5" creationId="{4E0B2A96-FF26-FBD3-19F7-D6C94BF86BE8}"/>
          </ac:picMkLst>
        </pc:picChg>
        <pc:picChg chg="del">
          <ac:chgData name="Thomas Delhomme" userId="4f49cd054a043bd2" providerId="Windows Live" clId="Web-{FE0E2DE6-662B-407D-99E8-ED2F9ABC0014}" dt="2022-11-22T15:06:43.793" v="589"/>
          <ac:picMkLst>
            <pc:docMk/>
            <pc:sldMk cId="727030023" sldId="266"/>
            <ac:picMk id="6" creationId="{993F0970-344F-CDF9-72FD-6A28D84491A2}"/>
          </ac:picMkLst>
        </pc:picChg>
        <pc:picChg chg="add del mod">
          <ac:chgData name="Thomas Delhomme" userId="4f49cd054a043bd2" providerId="Windows Live" clId="Web-{FE0E2DE6-662B-407D-99E8-ED2F9ABC0014}" dt="2022-11-22T15:10:45.691" v="594"/>
          <ac:picMkLst>
            <pc:docMk/>
            <pc:sldMk cId="727030023" sldId="266"/>
            <ac:picMk id="7" creationId="{1B35B2A7-4FDF-5F6D-9B57-2FEC0962EBCB}"/>
          </ac:picMkLst>
        </pc:picChg>
        <pc:picChg chg="add mod">
          <ac:chgData name="Thomas Delhomme" userId="4f49cd054a043bd2" providerId="Windows Live" clId="Web-{FE0E2DE6-662B-407D-99E8-ED2F9ABC0014}" dt="2022-11-22T15:11:00.348" v="598" actId="1076"/>
          <ac:picMkLst>
            <pc:docMk/>
            <pc:sldMk cId="727030023" sldId="266"/>
            <ac:picMk id="8" creationId="{6DC82E41-194C-E5E9-49E2-50ADCB9BCC86}"/>
          </ac:picMkLst>
        </pc:picChg>
        <pc:picChg chg="add mod">
          <ac:chgData name="Thomas Delhomme" userId="4f49cd054a043bd2" providerId="Windows Live" clId="Web-{FE0E2DE6-662B-407D-99E8-ED2F9ABC0014}" dt="2022-11-22T15:12:10.397" v="602" actId="1076"/>
          <ac:picMkLst>
            <pc:docMk/>
            <pc:sldMk cId="727030023" sldId="266"/>
            <ac:picMk id="9" creationId="{AD3183A5-78A0-1CBC-6EFE-2EA04724AE4A}"/>
          </ac:picMkLst>
        </pc:picChg>
      </pc:sldChg>
      <pc:sldChg chg="addSp delSp modSp add ord">
        <pc:chgData name="Thomas Delhomme" userId="4f49cd054a043bd2" providerId="Windows Live" clId="Web-{FE0E2DE6-662B-407D-99E8-ED2F9ABC0014}" dt="2022-11-22T15:15:10.637" v="627" actId="1076"/>
        <pc:sldMkLst>
          <pc:docMk/>
          <pc:sldMk cId="1991974906" sldId="267"/>
        </pc:sldMkLst>
        <pc:spChg chg="add mod">
          <ac:chgData name="Thomas Delhomme" userId="4f49cd054a043bd2" providerId="Windows Live" clId="Web-{FE0E2DE6-662B-407D-99E8-ED2F9ABC0014}" dt="2022-11-22T15:14:52.590" v="622" actId="20577"/>
          <ac:spMkLst>
            <pc:docMk/>
            <pc:sldMk cId="1991974906" sldId="267"/>
            <ac:spMk id="3" creationId="{33224C6A-F42E-AEFD-8FC3-EB2A2AD57DA6}"/>
          </ac:spMkLst>
        </pc:spChg>
        <pc:spChg chg="del mod">
          <ac:chgData name="Thomas Delhomme" userId="4f49cd054a043bd2" providerId="Windows Live" clId="Web-{FE0E2DE6-662B-407D-99E8-ED2F9ABC0014}" dt="2022-11-22T15:13:17.212" v="607"/>
          <ac:spMkLst>
            <pc:docMk/>
            <pc:sldMk cId="1991974906" sldId="267"/>
            <ac:spMk id="419" creationId="{00000000-0000-0000-0000-000000000000}"/>
          </ac:spMkLst>
        </pc:spChg>
        <pc:picChg chg="add mod">
          <ac:chgData name="Thomas Delhomme" userId="4f49cd054a043bd2" providerId="Windows Live" clId="Web-{FE0E2DE6-662B-407D-99E8-ED2F9ABC0014}" dt="2022-11-22T15:15:10.637" v="627" actId="1076"/>
          <ac:picMkLst>
            <pc:docMk/>
            <pc:sldMk cId="1991974906" sldId="267"/>
            <ac:picMk id="4" creationId="{1AB9E348-34D7-549E-74C7-82C9D146EA0C}"/>
          </ac:picMkLst>
        </pc:picChg>
      </pc:sldChg>
      <pc:sldChg chg="addSp delSp modSp add replId">
        <pc:chgData name="Thomas Delhomme" userId="4f49cd054a043bd2" providerId="Windows Live" clId="Web-{FE0E2DE6-662B-407D-99E8-ED2F9ABC0014}" dt="2022-11-22T15:16:48.500" v="652" actId="1076"/>
        <pc:sldMkLst>
          <pc:docMk/>
          <pc:sldMk cId="902272127" sldId="268"/>
        </pc:sldMkLst>
        <pc:spChg chg="mod">
          <ac:chgData name="Thomas Delhomme" userId="4f49cd054a043bd2" providerId="Windows Live" clId="Web-{FE0E2DE6-662B-407D-99E8-ED2F9ABC0014}" dt="2022-11-22T15:16:18.436" v="647" actId="1076"/>
          <ac:spMkLst>
            <pc:docMk/>
            <pc:sldMk cId="902272127" sldId="268"/>
            <ac:spMk id="3" creationId="{33224C6A-F42E-AEFD-8FC3-EB2A2AD57DA6}"/>
          </ac:spMkLst>
        </pc:spChg>
        <pc:picChg chg="add mod">
          <ac:chgData name="Thomas Delhomme" userId="4f49cd054a043bd2" providerId="Windows Live" clId="Web-{FE0E2DE6-662B-407D-99E8-ED2F9ABC0014}" dt="2022-11-22T15:16:48.500" v="652" actId="1076"/>
          <ac:picMkLst>
            <pc:docMk/>
            <pc:sldMk cId="902272127" sldId="268"/>
            <ac:picMk id="2" creationId="{98984F94-70C8-E61E-6FE0-D80C78743CD3}"/>
          </ac:picMkLst>
        </pc:picChg>
        <pc:picChg chg="del">
          <ac:chgData name="Thomas Delhomme" userId="4f49cd054a043bd2" providerId="Windows Live" clId="Web-{FE0E2DE6-662B-407D-99E8-ED2F9ABC0014}" dt="2022-11-22T15:16:19.796" v="648"/>
          <ac:picMkLst>
            <pc:docMk/>
            <pc:sldMk cId="902272127" sldId="268"/>
            <ac:picMk id="4" creationId="{1AB9E348-34D7-549E-74C7-82C9D146EA0C}"/>
          </ac:picMkLst>
        </pc:picChg>
      </pc:sldChg>
      <pc:sldMasterChg chg="add addSldLayout">
        <pc:chgData name="Thomas Delhomme" userId="4f49cd054a043bd2" providerId="Windows Live" clId="Web-{FE0E2DE6-662B-407D-99E8-ED2F9ABC0014}" dt="2022-11-22T13:30:58.024" v="0"/>
        <pc:sldMasterMkLst>
          <pc:docMk/>
          <pc:sldMasterMk cId="0" sldId="2147483678"/>
        </pc:sldMasterMkLst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48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49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50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51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52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53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54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55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56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57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58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59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60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61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62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63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64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65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66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67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68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69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70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71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72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73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74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75"/>
          </pc:sldLayoutMkLst>
        </pc:sldLayoutChg>
        <pc:sldLayoutChg chg="add">
          <pc:chgData name="Thomas Delhomme" userId="4f49cd054a043bd2" providerId="Windows Live" clId="Web-{FE0E2DE6-662B-407D-99E8-ED2F9ABC0014}" dt="2022-11-22T13:30:58.024" v="0"/>
          <pc:sldLayoutMkLst>
            <pc:docMk/>
            <pc:sldMasterMk cId="0" sldId="2147483678"/>
            <pc:sldLayoutMk cId="0" sldId="2147483676"/>
          </pc:sldLayoutMkLst>
        </pc:sldLayoutChg>
      </pc:sldMasterChg>
      <pc:sldMasterChg chg="replId modSldLayout">
        <pc:chgData name="Thomas Delhomme" userId="4f49cd054a043bd2" providerId="Windows Live" clId="Web-{FE0E2DE6-662B-407D-99E8-ED2F9ABC0014}" dt="2022-11-22T13:30:58.024" v="0"/>
        <pc:sldMasterMkLst>
          <pc:docMk/>
          <pc:sldMasterMk cId="3071127875" sldId="2147483679"/>
        </pc:sldMasterMkLst>
        <pc:sldLayoutChg chg="replId">
          <pc:chgData name="Thomas Delhomme" userId="4f49cd054a043bd2" providerId="Windows Live" clId="Web-{FE0E2DE6-662B-407D-99E8-ED2F9ABC0014}" dt="2022-11-22T13:30:58.024" v="0"/>
          <pc:sldLayoutMkLst>
            <pc:docMk/>
            <pc:sldMasterMk cId="3071127875" sldId="2147483679"/>
            <pc:sldLayoutMk cId="3310491181" sldId="2147483680"/>
          </pc:sldLayoutMkLst>
        </pc:sldLayoutChg>
        <pc:sldLayoutChg chg="replId">
          <pc:chgData name="Thomas Delhomme" userId="4f49cd054a043bd2" providerId="Windows Live" clId="Web-{FE0E2DE6-662B-407D-99E8-ED2F9ABC0014}" dt="2022-11-22T13:30:58.024" v="0"/>
          <pc:sldLayoutMkLst>
            <pc:docMk/>
            <pc:sldMasterMk cId="3071127875" sldId="2147483679"/>
            <pc:sldLayoutMk cId="3841795644" sldId="2147483681"/>
          </pc:sldLayoutMkLst>
        </pc:sldLayoutChg>
        <pc:sldLayoutChg chg="replId">
          <pc:chgData name="Thomas Delhomme" userId="4f49cd054a043bd2" providerId="Windows Live" clId="Web-{FE0E2DE6-662B-407D-99E8-ED2F9ABC0014}" dt="2022-11-22T13:30:58.024" v="0"/>
          <pc:sldLayoutMkLst>
            <pc:docMk/>
            <pc:sldMasterMk cId="3071127875" sldId="2147483679"/>
            <pc:sldLayoutMk cId="3466923455" sldId="2147483682"/>
          </pc:sldLayoutMkLst>
        </pc:sldLayoutChg>
        <pc:sldLayoutChg chg="replId">
          <pc:chgData name="Thomas Delhomme" userId="4f49cd054a043bd2" providerId="Windows Live" clId="Web-{FE0E2DE6-662B-407D-99E8-ED2F9ABC0014}" dt="2022-11-22T13:30:58.024" v="0"/>
          <pc:sldLayoutMkLst>
            <pc:docMk/>
            <pc:sldMasterMk cId="3071127875" sldId="2147483679"/>
            <pc:sldLayoutMk cId="3747632232" sldId="2147483683"/>
          </pc:sldLayoutMkLst>
        </pc:sldLayoutChg>
        <pc:sldLayoutChg chg="replId">
          <pc:chgData name="Thomas Delhomme" userId="4f49cd054a043bd2" providerId="Windows Live" clId="Web-{FE0E2DE6-662B-407D-99E8-ED2F9ABC0014}" dt="2022-11-22T13:30:58.024" v="0"/>
          <pc:sldLayoutMkLst>
            <pc:docMk/>
            <pc:sldMasterMk cId="3071127875" sldId="2147483679"/>
            <pc:sldLayoutMk cId="2611866596" sldId="2147483684"/>
          </pc:sldLayoutMkLst>
        </pc:sldLayoutChg>
        <pc:sldLayoutChg chg="replId">
          <pc:chgData name="Thomas Delhomme" userId="4f49cd054a043bd2" providerId="Windows Live" clId="Web-{FE0E2DE6-662B-407D-99E8-ED2F9ABC0014}" dt="2022-11-22T13:30:58.024" v="0"/>
          <pc:sldLayoutMkLst>
            <pc:docMk/>
            <pc:sldMasterMk cId="3071127875" sldId="2147483679"/>
            <pc:sldLayoutMk cId="3395854097" sldId="2147483685"/>
          </pc:sldLayoutMkLst>
        </pc:sldLayoutChg>
        <pc:sldLayoutChg chg="replId">
          <pc:chgData name="Thomas Delhomme" userId="4f49cd054a043bd2" providerId="Windows Live" clId="Web-{FE0E2DE6-662B-407D-99E8-ED2F9ABC0014}" dt="2022-11-22T13:30:58.024" v="0"/>
          <pc:sldLayoutMkLst>
            <pc:docMk/>
            <pc:sldMasterMk cId="3071127875" sldId="2147483679"/>
            <pc:sldLayoutMk cId="4040201302" sldId="2147483686"/>
          </pc:sldLayoutMkLst>
        </pc:sldLayoutChg>
        <pc:sldLayoutChg chg="replId">
          <pc:chgData name="Thomas Delhomme" userId="4f49cd054a043bd2" providerId="Windows Live" clId="Web-{FE0E2DE6-662B-407D-99E8-ED2F9ABC0014}" dt="2022-11-22T13:30:58.024" v="0"/>
          <pc:sldLayoutMkLst>
            <pc:docMk/>
            <pc:sldMasterMk cId="3071127875" sldId="2147483679"/>
            <pc:sldLayoutMk cId="2706407263" sldId="2147483687"/>
          </pc:sldLayoutMkLst>
        </pc:sldLayoutChg>
        <pc:sldLayoutChg chg="replId">
          <pc:chgData name="Thomas Delhomme" userId="4f49cd054a043bd2" providerId="Windows Live" clId="Web-{FE0E2DE6-662B-407D-99E8-ED2F9ABC0014}" dt="2022-11-22T13:30:58.024" v="0"/>
          <pc:sldLayoutMkLst>
            <pc:docMk/>
            <pc:sldMasterMk cId="3071127875" sldId="2147483679"/>
            <pc:sldLayoutMk cId="1610903340" sldId="2147483688"/>
          </pc:sldLayoutMkLst>
        </pc:sldLayoutChg>
        <pc:sldLayoutChg chg="replId">
          <pc:chgData name="Thomas Delhomme" userId="4f49cd054a043bd2" providerId="Windows Live" clId="Web-{FE0E2DE6-662B-407D-99E8-ED2F9ABC0014}" dt="2022-11-22T13:30:58.024" v="0"/>
          <pc:sldLayoutMkLst>
            <pc:docMk/>
            <pc:sldMasterMk cId="3071127875" sldId="2147483679"/>
            <pc:sldLayoutMk cId="4172787210" sldId="2147483689"/>
          </pc:sldLayoutMkLst>
        </pc:sldLayoutChg>
        <pc:sldLayoutChg chg="replId">
          <pc:chgData name="Thomas Delhomme" userId="4f49cd054a043bd2" providerId="Windows Live" clId="Web-{FE0E2DE6-662B-407D-99E8-ED2F9ABC0014}" dt="2022-11-22T13:30:58.024" v="0"/>
          <pc:sldLayoutMkLst>
            <pc:docMk/>
            <pc:sldMasterMk cId="3071127875" sldId="2147483679"/>
            <pc:sldLayoutMk cId="1902177510" sldId="2147483690"/>
          </pc:sldLayoutMkLst>
        </pc:sldLayoutChg>
      </pc:sldMasterChg>
    </pc:docChg>
  </pc:docChgLst>
  <pc:docChgLst>
    <pc:chgData name="Thomas Delhomme" userId="4f49cd054a043bd2" providerId="Windows Live" clId="Web-{22A44912-B517-4638-9FEE-3E428D5644D0}"/>
    <pc:docChg chg="addSld delSld modSld sldOrd">
      <pc:chgData name="Thomas Delhomme" userId="4f49cd054a043bd2" providerId="Windows Live" clId="Web-{22A44912-B517-4638-9FEE-3E428D5644D0}" dt="2022-11-26T16:07:55.672" v="204"/>
      <pc:docMkLst>
        <pc:docMk/>
      </pc:docMkLst>
      <pc:sldChg chg="addSp delSp modSp del ord">
        <pc:chgData name="Thomas Delhomme" userId="4f49cd054a043bd2" providerId="Windows Live" clId="Web-{22A44912-B517-4638-9FEE-3E428D5644D0}" dt="2022-11-26T16:00:56.815" v="131"/>
        <pc:sldMkLst>
          <pc:docMk/>
          <pc:sldMk cId="1980222187" sldId="258"/>
        </pc:sldMkLst>
        <pc:spChg chg="mod">
          <ac:chgData name="Thomas Delhomme" userId="4f49cd054a043bd2" providerId="Windows Live" clId="Web-{22A44912-B517-4638-9FEE-3E428D5644D0}" dt="2022-11-26T15:53:52.723" v="1" actId="20577"/>
          <ac:spMkLst>
            <pc:docMk/>
            <pc:sldMk cId="1980222187" sldId="258"/>
            <ac:spMk id="2" creationId="{62821855-4AEF-677C-4EC8-996342A80B7F}"/>
          </ac:spMkLst>
        </pc:spChg>
        <pc:spChg chg="add mod">
          <ac:chgData name="Thomas Delhomme" userId="4f49cd054a043bd2" providerId="Windows Live" clId="Web-{22A44912-B517-4638-9FEE-3E428D5644D0}" dt="2022-11-26T15:53:56.317" v="3"/>
          <ac:spMkLst>
            <pc:docMk/>
            <pc:sldMk cId="1980222187" sldId="258"/>
            <ac:spMk id="5" creationId="{536EFFA3-F5DA-14E4-4E27-083AF814D2CF}"/>
          </ac:spMkLst>
        </pc:spChg>
        <pc:picChg chg="del">
          <ac:chgData name="Thomas Delhomme" userId="4f49cd054a043bd2" providerId="Windows Live" clId="Web-{22A44912-B517-4638-9FEE-3E428D5644D0}" dt="2022-11-26T15:53:56.317" v="3"/>
          <ac:picMkLst>
            <pc:docMk/>
            <pc:sldMk cId="1980222187" sldId="258"/>
            <ac:picMk id="4" creationId="{CC4048CB-26B6-646C-3046-B256CBBBF3BE}"/>
          </ac:picMkLst>
        </pc:picChg>
        <pc:picChg chg="del">
          <ac:chgData name="Thomas Delhomme" userId="4f49cd054a043bd2" providerId="Windows Live" clId="Web-{22A44912-B517-4638-9FEE-3E428D5644D0}" dt="2022-11-26T15:53:54.473" v="2"/>
          <ac:picMkLst>
            <pc:docMk/>
            <pc:sldMk cId="1980222187" sldId="258"/>
            <ac:picMk id="6" creationId="{94BDC7A9-947F-FAB0-5554-01CE3CE473A4}"/>
          </ac:picMkLst>
        </pc:picChg>
      </pc:sldChg>
      <pc:sldChg chg="addSp modSp">
        <pc:chgData name="Thomas Delhomme" userId="4f49cd054a043bd2" providerId="Windows Live" clId="Web-{22A44912-B517-4638-9FEE-3E428D5644D0}" dt="2022-11-26T16:07:55.672" v="204"/>
        <pc:sldMkLst>
          <pc:docMk/>
          <pc:sldMk cId="727030023" sldId="266"/>
        </pc:sldMkLst>
        <pc:spChg chg="add mod">
          <ac:chgData name="Thomas Delhomme" userId="4f49cd054a043bd2" providerId="Windows Live" clId="Web-{22A44912-B517-4638-9FEE-3E428D5644D0}" dt="2022-11-26T16:07:55.672" v="204"/>
          <ac:spMkLst>
            <pc:docMk/>
            <pc:sldMk cId="727030023" sldId="266"/>
            <ac:spMk id="5" creationId="{A2413A0E-023B-F6B3-04A0-BEB186D9E191}"/>
          </ac:spMkLst>
        </pc:spChg>
        <pc:picChg chg="mod">
          <ac:chgData name="Thomas Delhomme" userId="4f49cd054a043bd2" providerId="Windows Live" clId="Web-{22A44912-B517-4638-9FEE-3E428D5644D0}" dt="2022-11-26T16:06:35.120" v="168" actId="1076"/>
          <ac:picMkLst>
            <pc:docMk/>
            <pc:sldMk cId="727030023" sldId="266"/>
            <ac:picMk id="9" creationId="{AD3183A5-78A0-1CBC-6EFE-2EA04724AE4A}"/>
          </ac:picMkLst>
        </pc:picChg>
      </pc:sldChg>
      <pc:sldChg chg="addSp delSp modSp">
        <pc:chgData name="Thomas Delhomme" userId="4f49cd054a043bd2" providerId="Windows Live" clId="Web-{22A44912-B517-4638-9FEE-3E428D5644D0}" dt="2022-11-26T15:59:46.170" v="128"/>
        <pc:sldMkLst>
          <pc:docMk/>
          <pc:sldMk cId="3323873203" sldId="272"/>
        </pc:sldMkLst>
        <pc:spChg chg="mod">
          <ac:chgData name="Thomas Delhomme" userId="4f49cd054a043bd2" providerId="Windows Live" clId="Web-{22A44912-B517-4638-9FEE-3E428D5644D0}" dt="2022-11-26T15:55:20.823" v="24" actId="20577"/>
          <ac:spMkLst>
            <pc:docMk/>
            <pc:sldMk cId="3323873203" sldId="272"/>
            <ac:spMk id="3" creationId="{33224C6A-F42E-AEFD-8FC3-EB2A2AD57DA6}"/>
          </ac:spMkLst>
        </pc:spChg>
        <pc:spChg chg="del">
          <ac:chgData name="Thomas Delhomme" userId="4f49cd054a043bd2" providerId="Windows Live" clId="Web-{22A44912-B517-4638-9FEE-3E428D5644D0}" dt="2022-11-26T15:55:41.309" v="29"/>
          <ac:spMkLst>
            <pc:docMk/>
            <pc:sldMk cId="3323873203" sldId="272"/>
            <ac:spMk id="8" creationId="{B1E56EAE-1FFC-170D-C759-BBC97E81821B}"/>
          </ac:spMkLst>
        </pc:spChg>
        <pc:spChg chg="add mod">
          <ac:chgData name="Thomas Delhomme" userId="4f49cd054a043bd2" providerId="Windows Live" clId="Web-{22A44912-B517-4638-9FEE-3E428D5644D0}" dt="2022-11-26T15:59:07.870" v="124" actId="1076"/>
          <ac:spMkLst>
            <pc:docMk/>
            <pc:sldMk cId="3323873203" sldId="272"/>
            <ac:spMk id="9" creationId="{D3EFA72B-4979-5198-8A8D-8A271C10828C}"/>
          </ac:spMkLst>
        </pc:spChg>
        <pc:spChg chg="add mod">
          <ac:chgData name="Thomas Delhomme" userId="4f49cd054a043bd2" providerId="Windows Live" clId="Web-{22A44912-B517-4638-9FEE-3E428D5644D0}" dt="2022-11-26T15:59:46.170" v="128"/>
          <ac:spMkLst>
            <pc:docMk/>
            <pc:sldMk cId="3323873203" sldId="272"/>
            <ac:spMk id="10" creationId="{FC8CC8CC-26F2-8F73-0316-9DB23D64C326}"/>
          </ac:spMkLst>
        </pc:spChg>
        <pc:picChg chg="add mod">
          <ac:chgData name="Thomas Delhomme" userId="4f49cd054a043bd2" providerId="Windows Live" clId="Web-{22A44912-B517-4638-9FEE-3E428D5644D0}" dt="2022-11-26T15:56:56.674" v="32" actId="1076"/>
          <ac:picMkLst>
            <pc:docMk/>
            <pc:sldMk cId="3323873203" sldId="272"/>
            <ac:picMk id="2" creationId="{FF46D8C4-D5AE-543B-6D78-74F5F1C4E798}"/>
          </ac:picMkLst>
        </pc:picChg>
        <pc:picChg chg="add del mod">
          <ac:chgData name="Thomas Delhomme" userId="4f49cd054a043bd2" providerId="Windows Live" clId="Web-{22A44912-B517-4638-9FEE-3E428D5644D0}" dt="2022-11-26T15:57:06.471" v="34"/>
          <ac:picMkLst>
            <pc:docMk/>
            <pc:sldMk cId="3323873203" sldId="272"/>
            <ac:picMk id="4" creationId="{231AE151-C79E-49BF-FE04-ED167D71E203}"/>
          </ac:picMkLst>
        </pc:picChg>
        <pc:picChg chg="add del mod">
          <ac:chgData name="Thomas Delhomme" userId="4f49cd054a043bd2" providerId="Windows Live" clId="Web-{22A44912-B517-4638-9FEE-3E428D5644D0}" dt="2022-11-26T15:57:13.831" v="36"/>
          <ac:picMkLst>
            <pc:docMk/>
            <pc:sldMk cId="3323873203" sldId="272"/>
            <ac:picMk id="5" creationId="{5A9A20E8-77AE-8C81-FF65-D5B0211B18DD}"/>
          </ac:picMkLst>
        </pc:picChg>
        <pc:picChg chg="del">
          <ac:chgData name="Thomas Delhomme" userId="4f49cd054a043bd2" providerId="Windows Live" clId="Web-{22A44912-B517-4638-9FEE-3E428D5644D0}" dt="2022-11-26T15:54:59.119" v="5"/>
          <ac:picMkLst>
            <pc:docMk/>
            <pc:sldMk cId="3323873203" sldId="272"/>
            <ac:picMk id="6" creationId="{F01D1AD5-69C2-83F7-BFC1-E5D4D6E2CF81}"/>
          </ac:picMkLst>
        </pc:picChg>
        <pc:picChg chg="del">
          <ac:chgData name="Thomas Delhomme" userId="4f49cd054a043bd2" providerId="Windows Live" clId="Web-{22A44912-B517-4638-9FEE-3E428D5644D0}" dt="2022-11-26T15:55:00.869" v="6"/>
          <ac:picMkLst>
            <pc:docMk/>
            <pc:sldMk cId="3323873203" sldId="272"/>
            <ac:picMk id="7" creationId="{8659BC64-0CD4-EB11-7BFB-8D0E42B5E1E1}"/>
          </ac:picMkLst>
        </pc:picChg>
      </pc:sldChg>
      <pc:sldChg chg="add replId">
        <pc:chgData name="Thomas Delhomme" userId="4f49cd054a043bd2" providerId="Windows Live" clId="Web-{22A44912-B517-4638-9FEE-3E428D5644D0}" dt="2022-11-26T15:54:09.099" v="4"/>
        <pc:sldMkLst>
          <pc:docMk/>
          <pc:sldMk cId="847245073" sldId="278"/>
        </pc:sldMkLst>
      </pc:sldChg>
      <pc:sldChg chg="addSp delSp modSp add replId">
        <pc:chgData name="Thomas Delhomme" userId="4f49cd054a043bd2" providerId="Windows Live" clId="Web-{22A44912-B517-4638-9FEE-3E428D5644D0}" dt="2022-11-26T16:04:47.003" v="166" actId="1076"/>
        <pc:sldMkLst>
          <pc:docMk/>
          <pc:sldMk cId="2647074396" sldId="279"/>
        </pc:sldMkLst>
        <pc:spChg chg="add mod">
          <ac:chgData name="Thomas Delhomme" userId="4f49cd054a043bd2" providerId="Windows Live" clId="Web-{22A44912-B517-4638-9FEE-3E428D5644D0}" dt="2022-11-26T16:04:47.003" v="166" actId="1076"/>
          <ac:spMkLst>
            <pc:docMk/>
            <pc:sldMk cId="2647074396" sldId="279"/>
            <ac:spMk id="7" creationId="{5808AB82-7A11-A733-9263-2AEBBB11257E}"/>
          </ac:spMkLst>
        </pc:spChg>
        <pc:spChg chg="del">
          <ac:chgData name="Thomas Delhomme" userId="4f49cd054a043bd2" providerId="Windows Live" clId="Web-{22A44912-B517-4638-9FEE-3E428D5644D0}" dt="2022-11-26T16:01:19.145" v="134"/>
          <ac:spMkLst>
            <pc:docMk/>
            <pc:sldMk cId="2647074396" sldId="279"/>
            <ac:spMk id="9" creationId="{D3EFA72B-4979-5198-8A8D-8A271C10828C}"/>
          </ac:spMkLst>
        </pc:spChg>
        <pc:spChg chg="del">
          <ac:chgData name="Thomas Delhomme" userId="4f49cd054a043bd2" providerId="Windows Live" clId="Web-{22A44912-B517-4638-9FEE-3E428D5644D0}" dt="2022-11-26T16:01:15.988" v="133"/>
          <ac:spMkLst>
            <pc:docMk/>
            <pc:sldMk cId="2647074396" sldId="279"/>
            <ac:spMk id="10" creationId="{FC8CC8CC-26F2-8F73-0316-9DB23D64C326}"/>
          </ac:spMkLst>
        </pc:spChg>
        <pc:picChg chg="del">
          <ac:chgData name="Thomas Delhomme" userId="4f49cd054a043bd2" providerId="Windows Live" clId="Web-{22A44912-B517-4638-9FEE-3E428D5644D0}" dt="2022-11-26T16:01:13.848" v="132"/>
          <ac:picMkLst>
            <pc:docMk/>
            <pc:sldMk cId="2647074396" sldId="279"/>
            <ac:picMk id="2" creationId="{FF46D8C4-D5AE-543B-6D78-74F5F1C4E798}"/>
          </ac:picMkLst>
        </pc:picChg>
        <pc:picChg chg="add mod">
          <ac:chgData name="Thomas Delhomme" userId="4f49cd054a043bd2" providerId="Windows Live" clId="Web-{22A44912-B517-4638-9FEE-3E428D5644D0}" dt="2022-11-26T16:02:48.901" v="145" actId="1076"/>
          <ac:picMkLst>
            <pc:docMk/>
            <pc:sldMk cId="2647074396" sldId="279"/>
            <ac:picMk id="4" creationId="{E69E3B0A-7D36-C560-2507-126879AFD8D0}"/>
          </ac:picMkLst>
        </pc:picChg>
        <pc:picChg chg="add mod">
          <ac:chgData name="Thomas Delhomme" userId="4f49cd054a043bd2" providerId="Windows Live" clId="Web-{22A44912-B517-4638-9FEE-3E428D5644D0}" dt="2022-11-26T16:02:34.775" v="141" actId="14100"/>
          <ac:picMkLst>
            <pc:docMk/>
            <pc:sldMk cId="2647074396" sldId="279"/>
            <ac:picMk id="5" creationId="{14809AB3-7083-4275-3742-819DF006EB7E}"/>
          </ac:picMkLst>
        </pc:picChg>
        <pc:picChg chg="add mod">
          <ac:chgData name="Thomas Delhomme" userId="4f49cd054a043bd2" providerId="Windows Live" clId="Web-{22A44912-B517-4638-9FEE-3E428D5644D0}" dt="2022-11-26T16:03:44.358" v="149" actId="1076"/>
          <ac:picMkLst>
            <pc:docMk/>
            <pc:sldMk cId="2647074396" sldId="279"/>
            <ac:picMk id="6" creationId="{2A0D9874-F23F-904A-BF2F-B5EF2DD55E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C4081-33DB-4A81-88ED-1D56554DFAE9}" type="datetimeFigureOut">
              <a:t>14/02/2023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ED714-2291-40D7-B3FE-429393A63A7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05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889eefa4ca_0_20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889eefa4ca_0_20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1321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889eefa4ca_0_20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889eefa4ca_0_20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8148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889eefa4ca_0_20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889eefa4ca_0_20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047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889eefa4c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889eefa4c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889eefa4c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889eefa4c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899d3c12f5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899d3c12f5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889eefa4ca_0_20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889eefa4ca_0_20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889eefa4ca_0_20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889eefa4ca_0_20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102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889eefa4ca_0_20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889eefa4ca_0_20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889eefa4ca_0_20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889eefa4ca_0_20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203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889eefa4c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889eefa4c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899d3c12f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899d3c12f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?utm_source=slidesgo_template&amp;utm_medium=referral-link&amp;utm_campaign=s%20g_resources&amp;utm_content=flaticon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?utm_source=slidesgo_template&amp;utm_medium=referral-link&amp;utm_campaign=s%20g_resources&amp;utm_content=freepik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001193" y="3844039"/>
            <a:ext cx="3552444" cy="2732404"/>
            <a:chOff x="6000894" y="2883029"/>
            <a:chExt cx="2664333" cy="2049303"/>
          </a:xfrm>
        </p:grpSpPr>
        <p:sp>
          <p:nvSpPr>
            <p:cNvPr id="10" name="Google Shape;10;p2"/>
            <p:cNvSpPr/>
            <p:nvPr/>
          </p:nvSpPr>
          <p:spPr>
            <a:xfrm>
              <a:off x="6000894" y="2883029"/>
              <a:ext cx="2412900" cy="18324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33"/>
                <a:t>&lt;&lt;</a:t>
              </a:r>
              <a:endParaRPr sz="2533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294727" y="4589432"/>
              <a:ext cx="370500" cy="3429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12" name="Google Shape;12;p2"/>
          <p:cNvSpPr/>
          <p:nvPr/>
        </p:nvSpPr>
        <p:spPr>
          <a:xfrm>
            <a:off x="1251600" y="847200"/>
            <a:ext cx="9688800" cy="51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grpSp>
        <p:nvGrpSpPr>
          <p:cNvPr id="13" name="Google Shape;13;p2"/>
          <p:cNvGrpSpPr/>
          <p:nvPr/>
        </p:nvGrpSpPr>
        <p:grpSpPr>
          <a:xfrm>
            <a:off x="9572697" y="4632700"/>
            <a:ext cx="1367707" cy="1378097"/>
            <a:chOff x="7179523" y="3474524"/>
            <a:chExt cx="1025780" cy="1033573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501365" y="3754028"/>
              <a:ext cx="703938" cy="754070"/>
              <a:chOff x="7866900" y="3775225"/>
              <a:chExt cx="1277100" cy="1368300"/>
            </a:xfrm>
          </p:grpSpPr>
          <p:cxnSp>
            <p:nvCxnSpPr>
              <p:cNvPr id="15" name="Google Shape;15;p2"/>
              <p:cNvCxnSpPr/>
              <p:nvPr/>
            </p:nvCxnSpPr>
            <p:spPr>
              <a:xfrm>
                <a:off x="7866900" y="3775225"/>
                <a:ext cx="0" cy="1368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 rot="10800000">
                <a:off x="7866900" y="3775225"/>
                <a:ext cx="127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7" name="Google Shape;17;p2"/>
            <p:cNvSpPr/>
            <p:nvPr/>
          </p:nvSpPr>
          <p:spPr>
            <a:xfrm rot="10800000">
              <a:off x="7372141" y="3635919"/>
              <a:ext cx="258600" cy="239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179523" y="3474524"/>
              <a:ext cx="133800" cy="123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052105" y="655130"/>
            <a:ext cx="1255499" cy="1186301"/>
            <a:chOff x="789079" y="491347"/>
            <a:chExt cx="941624" cy="889726"/>
          </a:xfrm>
        </p:grpSpPr>
        <p:grpSp>
          <p:nvGrpSpPr>
            <p:cNvPr id="20" name="Google Shape;20;p2"/>
            <p:cNvGrpSpPr/>
            <p:nvPr/>
          </p:nvGrpSpPr>
          <p:grpSpPr>
            <a:xfrm rot="10800000">
              <a:off x="938708" y="635399"/>
              <a:ext cx="470484" cy="466317"/>
              <a:chOff x="7866900" y="3775225"/>
              <a:chExt cx="1277100" cy="1368300"/>
            </a:xfrm>
          </p:grpSpPr>
          <p:cxnSp>
            <p:nvCxnSpPr>
              <p:cNvPr id="21" name="Google Shape;21;p2"/>
              <p:cNvCxnSpPr/>
              <p:nvPr/>
            </p:nvCxnSpPr>
            <p:spPr>
              <a:xfrm>
                <a:off x="7866900" y="3775225"/>
                <a:ext cx="0" cy="1368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 rot="10800000">
                <a:off x="7866900" y="3775225"/>
                <a:ext cx="127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3" name="Google Shape;23;p2"/>
            <p:cNvSpPr/>
            <p:nvPr/>
          </p:nvSpPr>
          <p:spPr>
            <a:xfrm>
              <a:off x="1279485" y="980578"/>
              <a:ext cx="258600" cy="239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1596903" y="1257173"/>
              <a:ext cx="133800" cy="1239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89079" y="491347"/>
              <a:ext cx="303900" cy="281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6" name="Google Shape;26;p2"/>
          <p:cNvSpPr/>
          <p:nvPr/>
        </p:nvSpPr>
        <p:spPr>
          <a:xfrm rot="10800000">
            <a:off x="10675056" y="595737"/>
            <a:ext cx="534000" cy="49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27" name="Google Shape;27;p2"/>
          <p:cNvSpPr/>
          <p:nvPr/>
        </p:nvSpPr>
        <p:spPr>
          <a:xfrm>
            <a:off x="879867" y="5674797"/>
            <a:ext cx="740400" cy="67880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28" name="Google Shape;28;p2"/>
          <p:cNvSpPr txBox="1">
            <a:spLocks noGrp="1"/>
          </p:cNvSpPr>
          <p:nvPr>
            <p:ph type="title"/>
          </p:nvPr>
        </p:nvSpPr>
        <p:spPr>
          <a:xfrm>
            <a:off x="1471000" y="2176167"/>
            <a:ext cx="9250000" cy="19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1733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1733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1733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1733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1733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1733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1733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1733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1733"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833800" y="3945100"/>
            <a:ext cx="85244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6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>
            <a:off x="1151938" y="0"/>
            <a:ext cx="2506321" cy="3598800"/>
            <a:chOff x="863953" y="0"/>
            <a:chExt cx="1879741" cy="2699100"/>
          </a:xfrm>
        </p:grpSpPr>
        <p:sp>
          <p:nvSpPr>
            <p:cNvPr id="32" name="Google Shape;32;p3"/>
            <p:cNvSpPr/>
            <p:nvPr/>
          </p:nvSpPr>
          <p:spPr>
            <a:xfrm>
              <a:off x="1011800" y="1294625"/>
              <a:ext cx="1555500" cy="12267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63953" y="0"/>
              <a:ext cx="1555500" cy="2364900"/>
            </a:xfrm>
            <a:prstGeom prst="rect">
              <a:avLst/>
            </a:prstGeom>
            <a:solidFill>
              <a:srgbClr val="CC64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488993" y="2444400"/>
              <a:ext cx="254700" cy="254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961200" y="3855000"/>
            <a:ext cx="7388000" cy="1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333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877737" y="1728472"/>
            <a:ext cx="2622400" cy="13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969633" y="4711533"/>
            <a:ext cx="52252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5" userDrawn="1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6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972067" y="795059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10705834" y="0"/>
            <a:ext cx="1486167" cy="1484067"/>
            <a:chOff x="8029375" y="0"/>
            <a:chExt cx="1114625" cy="1113050"/>
          </a:xfrm>
        </p:grpSpPr>
        <p:sp>
          <p:nvSpPr>
            <p:cNvPr id="41" name="Google Shape;41;p4"/>
            <p:cNvSpPr/>
            <p:nvPr/>
          </p:nvSpPr>
          <p:spPr>
            <a:xfrm flipH="1">
              <a:off x="8156823" y="273827"/>
              <a:ext cx="901500" cy="7107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" name="Google Shape;42;p4"/>
            <p:cNvSpPr/>
            <p:nvPr/>
          </p:nvSpPr>
          <p:spPr>
            <a:xfrm flipH="1">
              <a:off x="8289600" y="0"/>
              <a:ext cx="854400" cy="847500"/>
            </a:xfrm>
            <a:prstGeom prst="rect">
              <a:avLst/>
            </a:prstGeom>
            <a:solidFill>
              <a:srgbClr val="CC64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" name="Google Shape;43;p4"/>
            <p:cNvSpPr/>
            <p:nvPr/>
          </p:nvSpPr>
          <p:spPr>
            <a:xfrm flipH="1">
              <a:off x="8029375" y="915350"/>
              <a:ext cx="197700" cy="197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972067" y="1918068"/>
            <a:ext cx="8679200" cy="43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Prime"/>
              <a:buChar char="●"/>
              <a:defRPr sz="1867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1219170" lvl="1" indent="-423323">
              <a:spcBef>
                <a:spcPts val="13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10481835" y="5051627"/>
            <a:ext cx="1714519" cy="1828304"/>
            <a:chOff x="7861376" y="3788720"/>
            <a:chExt cx="1285889" cy="1371228"/>
          </a:xfrm>
        </p:grpSpPr>
        <p:grpSp>
          <p:nvGrpSpPr>
            <p:cNvPr id="46" name="Google Shape;46;p4"/>
            <p:cNvGrpSpPr/>
            <p:nvPr/>
          </p:nvGrpSpPr>
          <p:grpSpPr>
            <a:xfrm>
              <a:off x="8096595" y="3915279"/>
              <a:ext cx="1050670" cy="1244669"/>
              <a:chOff x="7704427" y="3682191"/>
              <a:chExt cx="1277100" cy="1307700"/>
            </a:xfrm>
          </p:grpSpPr>
          <p:cxnSp>
            <p:nvCxnSpPr>
              <p:cNvPr id="47" name="Google Shape;47;p4"/>
              <p:cNvCxnSpPr/>
              <p:nvPr/>
            </p:nvCxnSpPr>
            <p:spPr>
              <a:xfrm>
                <a:off x="7704716" y="3682191"/>
                <a:ext cx="0" cy="1307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4"/>
              <p:cNvCxnSpPr/>
              <p:nvPr/>
            </p:nvCxnSpPr>
            <p:spPr>
              <a:xfrm rot="10800000">
                <a:off x="7704427" y="3775225"/>
                <a:ext cx="127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9" name="Google Shape;49;p4"/>
            <p:cNvSpPr/>
            <p:nvPr/>
          </p:nvSpPr>
          <p:spPr>
            <a:xfrm rot="10800000">
              <a:off x="7861376" y="3788720"/>
              <a:ext cx="469200" cy="434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6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/>
          <p:nvPr/>
        </p:nvSpPr>
        <p:spPr>
          <a:xfrm>
            <a:off x="0" y="6424833"/>
            <a:ext cx="12192000" cy="45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415600" y="7965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6887345" y="3761300"/>
            <a:ext cx="3816000" cy="19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 sz="1867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2"/>
          </p:nvPr>
        </p:nvSpPr>
        <p:spPr>
          <a:xfrm>
            <a:off x="6887332" y="3408867"/>
            <a:ext cx="3816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3"/>
          </p:nvPr>
        </p:nvSpPr>
        <p:spPr>
          <a:xfrm>
            <a:off x="1499000" y="3761300"/>
            <a:ext cx="3824000" cy="19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 sz="1867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4"/>
          </p:nvPr>
        </p:nvSpPr>
        <p:spPr>
          <a:xfrm>
            <a:off x="1502837" y="3408867"/>
            <a:ext cx="3816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grpSp>
        <p:nvGrpSpPr>
          <p:cNvPr id="57" name="Google Shape;57;p5"/>
          <p:cNvGrpSpPr/>
          <p:nvPr/>
        </p:nvGrpSpPr>
        <p:grpSpPr>
          <a:xfrm rot="5400000">
            <a:off x="28754" y="5712976"/>
            <a:ext cx="1121809" cy="1196259"/>
            <a:chOff x="7861376" y="3788720"/>
            <a:chExt cx="1285889" cy="1371228"/>
          </a:xfrm>
        </p:grpSpPr>
        <p:grpSp>
          <p:nvGrpSpPr>
            <p:cNvPr id="58" name="Google Shape;58;p5"/>
            <p:cNvGrpSpPr/>
            <p:nvPr/>
          </p:nvGrpSpPr>
          <p:grpSpPr>
            <a:xfrm>
              <a:off x="8096595" y="3915279"/>
              <a:ext cx="1050670" cy="1244669"/>
              <a:chOff x="7704427" y="3682191"/>
              <a:chExt cx="1277100" cy="1307700"/>
            </a:xfrm>
          </p:grpSpPr>
          <p:cxnSp>
            <p:nvCxnSpPr>
              <p:cNvPr id="59" name="Google Shape;59;p5"/>
              <p:cNvCxnSpPr/>
              <p:nvPr/>
            </p:nvCxnSpPr>
            <p:spPr>
              <a:xfrm>
                <a:off x="7704716" y="3682191"/>
                <a:ext cx="0" cy="1307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5"/>
              <p:cNvCxnSpPr/>
              <p:nvPr/>
            </p:nvCxnSpPr>
            <p:spPr>
              <a:xfrm rot="10800000">
                <a:off x="7704427" y="3775225"/>
                <a:ext cx="127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1" name="Google Shape;61;p5"/>
            <p:cNvSpPr/>
            <p:nvPr/>
          </p:nvSpPr>
          <p:spPr>
            <a:xfrm rot="10800000">
              <a:off x="7861376" y="3788720"/>
              <a:ext cx="469200" cy="434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62" name="Google Shape;62;p5"/>
          <p:cNvGrpSpPr/>
          <p:nvPr/>
        </p:nvGrpSpPr>
        <p:grpSpPr>
          <a:xfrm>
            <a:off x="11138434" y="5490876"/>
            <a:ext cx="802695" cy="811224"/>
            <a:chOff x="8353825" y="4118157"/>
            <a:chExt cx="602021" cy="608418"/>
          </a:xfrm>
        </p:grpSpPr>
        <p:sp>
          <p:nvSpPr>
            <p:cNvPr id="63" name="Google Shape;63;p5"/>
            <p:cNvSpPr/>
            <p:nvPr/>
          </p:nvSpPr>
          <p:spPr>
            <a:xfrm>
              <a:off x="8353825" y="4271175"/>
              <a:ext cx="455400" cy="4554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grpSp>
          <p:nvGrpSpPr>
            <p:cNvPr id="64" name="Google Shape;64;p5"/>
            <p:cNvGrpSpPr/>
            <p:nvPr/>
          </p:nvGrpSpPr>
          <p:grpSpPr>
            <a:xfrm>
              <a:off x="8430023" y="4118157"/>
              <a:ext cx="525823" cy="532221"/>
              <a:chOff x="8430023" y="4118157"/>
              <a:chExt cx="525823" cy="532221"/>
            </a:xfrm>
          </p:grpSpPr>
          <p:sp>
            <p:nvSpPr>
              <p:cNvPr id="65" name="Google Shape;65;p5"/>
              <p:cNvSpPr/>
              <p:nvPr/>
            </p:nvSpPr>
            <p:spPr>
              <a:xfrm rot="10800000" flipH="1">
                <a:off x="8430023" y="4194978"/>
                <a:ext cx="455400" cy="45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8789646" y="4118157"/>
                <a:ext cx="166200" cy="153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51600" y="796467"/>
            <a:ext cx="10488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41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41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41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41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41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41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41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41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6"/>
          <p:cNvSpPr/>
          <p:nvPr/>
        </p:nvSpPr>
        <p:spPr>
          <a:xfrm>
            <a:off x="0" y="6424833"/>
            <a:ext cx="12192000" cy="45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grpSp>
        <p:nvGrpSpPr>
          <p:cNvPr id="70" name="Google Shape;70;p6"/>
          <p:cNvGrpSpPr/>
          <p:nvPr/>
        </p:nvGrpSpPr>
        <p:grpSpPr>
          <a:xfrm>
            <a:off x="11356947" y="6023153"/>
            <a:ext cx="582192" cy="601268"/>
            <a:chOff x="8517710" y="4278047"/>
            <a:chExt cx="436644" cy="450951"/>
          </a:xfrm>
        </p:grpSpPr>
        <p:sp>
          <p:nvSpPr>
            <p:cNvPr id="71" name="Google Shape;71;p6"/>
            <p:cNvSpPr/>
            <p:nvPr/>
          </p:nvSpPr>
          <p:spPr>
            <a:xfrm rot="-5400000">
              <a:off x="8506310" y="4433498"/>
              <a:ext cx="306900" cy="284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840054" y="4278047"/>
              <a:ext cx="114300" cy="105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73" name="Google Shape;73;p6"/>
          <p:cNvGrpSpPr/>
          <p:nvPr/>
        </p:nvGrpSpPr>
        <p:grpSpPr>
          <a:xfrm rot="10800000">
            <a:off x="271119" y="241278"/>
            <a:ext cx="555197" cy="555199"/>
            <a:chOff x="260568" y="4482053"/>
            <a:chExt cx="416398" cy="416399"/>
          </a:xfrm>
        </p:grpSpPr>
        <p:sp>
          <p:nvSpPr>
            <p:cNvPr id="74" name="Google Shape;74;p6"/>
            <p:cNvSpPr/>
            <p:nvPr/>
          </p:nvSpPr>
          <p:spPr>
            <a:xfrm flipH="1">
              <a:off x="365567" y="4587052"/>
              <a:ext cx="311400" cy="3114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5" name="Google Shape;75;p6"/>
            <p:cNvSpPr/>
            <p:nvPr/>
          </p:nvSpPr>
          <p:spPr>
            <a:xfrm flipH="1">
              <a:off x="260568" y="4482053"/>
              <a:ext cx="181200" cy="18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822000" y="1756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822000" y="26656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 sz="1867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79" name="Google Shape;79;p7"/>
          <p:cNvSpPr/>
          <p:nvPr/>
        </p:nvSpPr>
        <p:spPr>
          <a:xfrm>
            <a:off x="0" y="6424833"/>
            <a:ext cx="12192000" cy="45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856867" y="2225800"/>
            <a:ext cx="8490400" cy="343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500"/>
              <a:buNone/>
              <a:defRPr sz="11333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82" name="Google Shape;82;p8"/>
          <p:cNvGrpSpPr/>
          <p:nvPr/>
        </p:nvGrpSpPr>
        <p:grpSpPr>
          <a:xfrm>
            <a:off x="10177035" y="-6"/>
            <a:ext cx="2014965" cy="2111207"/>
            <a:chOff x="7632776" y="-5"/>
            <a:chExt cx="1511224" cy="1583405"/>
          </a:xfrm>
        </p:grpSpPr>
        <p:grpSp>
          <p:nvGrpSpPr>
            <p:cNvPr id="83" name="Google Shape;83;p8"/>
            <p:cNvGrpSpPr/>
            <p:nvPr/>
          </p:nvGrpSpPr>
          <p:grpSpPr>
            <a:xfrm rot="10800000" flipH="1">
              <a:off x="7866900" y="-5"/>
              <a:ext cx="1277100" cy="1368300"/>
              <a:chOff x="7866900" y="3775225"/>
              <a:chExt cx="1277100" cy="1368300"/>
            </a:xfrm>
          </p:grpSpPr>
          <p:cxnSp>
            <p:nvCxnSpPr>
              <p:cNvPr id="84" name="Google Shape;84;p8"/>
              <p:cNvCxnSpPr/>
              <p:nvPr/>
            </p:nvCxnSpPr>
            <p:spPr>
              <a:xfrm>
                <a:off x="7866900" y="3775225"/>
                <a:ext cx="0" cy="1368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8"/>
              <p:cNvCxnSpPr/>
              <p:nvPr/>
            </p:nvCxnSpPr>
            <p:spPr>
              <a:xfrm rot="10800000">
                <a:off x="7866900" y="3775225"/>
                <a:ext cx="1277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6" name="Google Shape;86;p8"/>
            <p:cNvSpPr/>
            <p:nvPr/>
          </p:nvSpPr>
          <p:spPr>
            <a:xfrm flipH="1">
              <a:off x="7632776" y="1149300"/>
              <a:ext cx="469200" cy="434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87" name="Google Shape;87;p8"/>
          <p:cNvGrpSpPr/>
          <p:nvPr/>
        </p:nvGrpSpPr>
        <p:grpSpPr>
          <a:xfrm>
            <a:off x="10546212" y="5428012"/>
            <a:ext cx="1697896" cy="1479045"/>
            <a:chOff x="7909659" y="4071009"/>
            <a:chExt cx="1273422" cy="1109284"/>
          </a:xfrm>
        </p:grpSpPr>
        <p:grpSp>
          <p:nvGrpSpPr>
            <p:cNvPr id="88" name="Google Shape;88;p8"/>
            <p:cNvGrpSpPr/>
            <p:nvPr/>
          </p:nvGrpSpPr>
          <p:grpSpPr>
            <a:xfrm rot="-5400000" flipH="1">
              <a:off x="8403953" y="4401164"/>
              <a:ext cx="698829" cy="859429"/>
              <a:chOff x="7866900" y="3775225"/>
              <a:chExt cx="1277100" cy="1368300"/>
            </a:xfrm>
          </p:grpSpPr>
          <p:cxnSp>
            <p:nvCxnSpPr>
              <p:cNvPr id="89" name="Google Shape;89;p8"/>
              <p:cNvCxnSpPr/>
              <p:nvPr/>
            </p:nvCxnSpPr>
            <p:spPr>
              <a:xfrm>
                <a:off x="7866900" y="3775225"/>
                <a:ext cx="0" cy="1368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8"/>
              <p:cNvCxnSpPr/>
              <p:nvPr/>
            </p:nvCxnSpPr>
            <p:spPr>
              <a:xfrm rot="10800000">
                <a:off x="7866900" y="3775225"/>
                <a:ext cx="1277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1" name="Google Shape;91;p8"/>
            <p:cNvSpPr/>
            <p:nvPr/>
          </p:nvSpPr>
          <p:spPr>
            <a:xfrm rot="5400000" flipH="1">
              <a:off x="8136154" y="4287929"/>
              <a:ext cx="299400" cy="27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2" name="Google Shape;92;p8"/>
            <p:cNvSpPr/>
            <p:nvPr/>
          </p:nvSpPr>
          <p:spPr>
            <a:xfrm rot="5400000" flipH="1">
              <a:off x="7902909" y="4077759"/>
              <a:ext cx="183300" cy="16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6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9"/>
          <p:cNvGrpSpPr/>
          <p:nvPr/>
        </p:nvGrpSpPr>
        <p:grpSpPr>
          <a:xfrm>
            <a:off x="5569113" y="4365633"/>
            <a:ext cx="1872633" cy="2309191"/>
            <a:chOff x="4176834" y="3274224"/>
            <a:chExt cx="1404475" cy="1731893"/>
          </a:xfrm>
        </p:grpSpPr>
        <p:sp>
          <p:nvSpPr>
            <p:cNvPr id="95" name="Google Shape;95;p9"/>
            <p:cNvSpPr/>
            <p:nvPr/>
          </p:nvSpPr>
          <p:spPr>
            <a:xfrm rot="5400000">
              <a:off x="4190209" y="3438624"/>
              <a:ext cx="1555500" cy="12267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6" name="Google Shape;96;p9"/>
            <p:cNvSpPr/>
            <p:nvPr/>
          </p:nvSpPr>
          <p:spPr>
            <a:xfrm rot="5400000">
              <a:off x="4176834" y="4751418"/>
              <a:ext cx="254700" cy="254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97" name="Google Shape;97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>
              <a:solidFill>
                <a:schemeClr val="accent2"/>
              </a:solidFill>
            </a:endParaRPr>
          </a:p>
        </p:txBody>
      </p:sp>
      <p:sp>
        <p:nvSpPr>
          <p:cNvPr id="98" name="Google Shape;98;p9"/>
          <p:cNvSpPr txBox="1">
            <a:spLocks noGrp="1"/>
          </p:cNvSpPr>
          <p:nvPr>
            <p:ph type="title"/>
          </p:nvPr>
        </p:nvSpPr>
        <p:spPr>
          <a:xfrm>
            <a:off x="828733" y="1382012"/>
            <a:ext cx="44440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1"/>
          </p:nvPr>
        </p:nvSpPr>
        <p:spPr>
          <a:xfrm>
            <a:off x="828733" y="3272012"/>
            <a:ext cx="4444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ourier Prime"/>
              <a:buNone/>
              <a:defRPr sz="2133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urier Prime"/>
              <a:buNone/>
              <a:defRPr sz="2800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urier Prime"/>
              <a:buNone/>
              <a:defRPr sz="2800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urier Prime"/>
              <a:buNone/>
              <a:defRPr sz="2800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urier Prime"/>
              <a:buNone/>
              <a:defRPr sz="2800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urier Prime"/>
              <a:buNone/>
              <a:defRPr sz="2800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urier Prime"/>
              <a:buNone/>
              <a:defRPr sz="2800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urier Prime"/>
              <a:buNone/>
              <a:defRPr sz="2800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urier Prime"/>
              <a:buNone/>
              <a:defRPr sz="2800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body" idx="2"/>
          </p:nvPr>
        </p:nvSpPr>
        <p:spPr>
          <a:xfrm>
            <a:off x="6526000" y="906400"/>
            <a:ext cx="48988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urier Prime"/>
              <a:buChar char="●"/>
              <a:defRPr>
                <a:solidFill>
                  <a:schemeClr val="lt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1219170" lvl="1" indent="-457189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urier Prime"/>
              <a:buChar char="○"/>
              <a:defRPr sz="2400">
                <a:solidFill>
                  <a:schemeClr val="lt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828754" lvl="2" indent="-457189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urier Prime"/>
              <a:buChar char="■"/>
              <a:defRPr sz="2400">
                <a:solidFill>
                  <a:schemeClr val="lt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2438339" lvl="3" indent="-457189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urier Prime"/>
              <a:buChar char="●"/>
              <a:defRPr sz="2400">
                <a:solidFill>
                  <a:schemeClr val="lt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3047924" lvl="4" indent="-457189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urier Prime"/>
              <a:buChar char="○"/>
              <a:defRPr sz="2400">
                <a:solidFill>
                  <a:schemeClr val="lt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3657509" lvl="5" indent="-457189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urier Prime"/>
              <a:buChar char="■"/>
              <a:defRPr sz="2400">
                <a:solidFill>
                  <a:schemeClr val="lt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4267093" lvl="6" indent="-457189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urier Prime"/>
              <a:buChar char="●"/>
              <a:defRPr sz="2400">
                <a:solidFill>
                  <a:schemeClr val="lt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4876678" lvl="7" indent="-457189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urier Prime"/>
              <a:buChar char="○"/>
              <a:defRPr sz="2400">
                <a:solidFill>
                  <a:schemeClr val="lt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5486263" lvl="8" indent="-457189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chemeClr val="lt2"/>
              </a:buClr>
              <a:buSzPts val="1800"/>
              <a:buFont typeface="Courier Prime"/>
              <a:buChar char="■"/>
              <a:defRPr sz="2400">
                <a:solidFill>
                  <a:schemeClr val="lt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2257400" y="4887433"/>
            <a:ext cx="7688000" cy="1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grpSp>
        <p:nvGrpSpPr>
          <p:cNvPr id="103" name="Google Shape;103;p10"/>
          <p:cNvGrpSpPr/>
          <p:nvPr/>
        </p:nvGrpSpPr>
        <p:grpSpPr>
          <a:xfrm>
            <a:off x="10450933" y="5104074"/>
            <a:ext cx="1741068" cy="1753933"/>
            <a:chOff x="7648499" y="3591730"/>
            <a:chExt cx="1305801" cy="1315450"/>
          </a:xfrm>
        </p:grpSpPr>
        <p:grpSp>
          <p:nvGrpSpPr>
            <p:cNvPr id="104" name="Google Shape;104;p10"/>
            <p:cNvGrpSpPr/>
            <p:nvPr/>
          </p:nvGrpSpPr>
          <p:grpSpPr>
            <a:xfrm>
              <a:off x="8096825" y="4002875"/>
              <a:ext cx="857475" cy="904305"/>
              <a:chOff x="7704706" y="3774223"/>
              <a:chExt cx="1042269" cy="950100"/>
            </a:xfrm>
          </p:grpSpPr>
          <p:cxnSp>
            <p:nvCxnSpPr>
              <p:cNvPr id="105" name="Google Shape;105;p10"/>
              <p:cNvCxnSpPr/>
              <p:nvPr/>
            </p:nvCxnSpPr>
            <p:spPr>
              <a:xfrm>
                <a:off x="7704706" y="3774223"/>
                <a:ext cx="0" cy="9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10"/>
              <p:cNvCxnSpPr/>
              <p:nvPr/>
            </p:nvCxnSpPr>
            <p:spPr>
              <a:xfrm rot="10800000">
                <a:off x="7735075" y="3775221"/>
                <a:ext cx="1011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7" name="Google Shape;107;p10"/>
            <p:cNvSpPr/>
            <p:nvPr/>
          </p:nvSpPr>
          <p:spPr>
            <a:xfrm rot="10800000">
              <a:off x="7648499" y="3591730"/>
              <a:ext cx="894900" cy="82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08" name="Google Shape;108;p10"/>
          <p:cNvGrpSpPr/>
          <p:nvPr/>
        </p:nvGrpSpPr>
        <p:grpSpPr>
          <a:xfrm>
            <a:off x="252851" y="258950"/>
            <a:ext cx="1560204" cy="1560029"/>
            <a:chOff x="189638" y="194212"/>
            <a:chExt cx="1170153" cy="1170022"/>
          </a:xfrm>
        </p:grpSpPr>
        <p:sp>
          <p:nvSpPr>
            <p:cNvPr id="109" name="Google Shape;109;p10"/>
            <p:cNvSpPr/>
            <p:nvPr/>
          </p:nvSpPr>
          <p:spPr>
            <a:xfrm rot="5400000">
              <a:off x="316088" y="320534"/>
              <a:ext cx="754800" cy="7548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0" name="Google Shape;110;p10"/>
            <p:cNvSpPr/>
            <p:nvPr/>
          </p:nvSpPr>
          <p:spPr>
            <a:xfrm rot="-5400000" flipH="1">
              <a:off x="189638" y="194212"/>
              <a:ext cx="754800" cy="75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accent1"/>
                </a:solidFill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 rot="-5400000" flipH="1">
              <a:off x="1147091" y="1151533"/>
              <a:ext cx="212700" cy="21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accent1"/>
                </a:solidFill>
              </a:endParaRPr>
            </a:p>
          </p:txBody>
        </p:sp>
      </p:grpSp>
      <p:grpSp>
        <p:nvGrpSpPr>
          <p:cNvPr id="112" name="Google Shape;112;p10"/>
          <p:cNvGrpSpPr/>
          <p:nvPr/>
        </p:nvGrpSpPr>
        <p:grpSpPr>
          <a:xfrm>
            <a:off x="1" y="5905168"/>
            <a:ext cx="952601" cy="952705"/>
            <a:chOff x="0" y="4428875"/>
            <a:chExt cx="714451" cy="714529"/>
          </a:xfrm>
        </p:grpSpPr>
        <p:sp>
          <p:nvSpPr>
            <p:cNvPr id="113" name="Google Shape;113;p10"/>
            <p:cNvSpPr/>
            <p:nvPr/>
          </p:nvSpPr>
          <p:spPr>
            <a:xfrm rot="-5400000" flipH="1">
              <a:off x="0" y="4643904"/>
              <a:ext cx="499500" cy="499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accent1"/>
                </a:solidFill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 rot="-5400000" flipH="1">
              <a:off x="568051" y="4428875"/>
              <a:ext cx="146400" cy="14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accent1"/>
                </a:solidFill>
              </a:endParaRPr>
            </a:p>
          </p:txBody>
        </p:sp>
      </p:grpSp>
      <p:grpSp>
        <p:nvGrpSpPr>
          <p:cNvPr id="115" name="Google Shape;115;p10"/>
          <p:cNvGrpSpPr/>
          <p:nvPr/>
        </p:nvGrpSpPr>
        <p:grpSpPr>
          <a:xfrm>
            <a:off x="10971585" y="-9"/>
            <a:ext cx="1220425" cy="1217588"/>
            <a:chOff x="8228688" y="-7"/>
            <a:chExt cx="915319" cy="913191"/>
          </a:xfrm>
        </p:grpSpPr>
        <p:sp>
          <p:nvSpPr>
            <p:cNvPr id="116" name="Google Shape;116;p10"/>
            <p:cNvSpPr/>
            <p:nvPr/>
          </p:nvSpPr>
          <p:spPr>
            <a:xfrm rot="5400000">
              <a:off x="8228688" y="158384"/>
              <a:ext cx="754800" cy="7548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7" name="Google Shape;117;p10"/>
            <p:cNvSpPr/>
            <p:nvPr/>
          </p:nvSpPr>
          <p:spPr>
            <a:xfrm rot="-5400000" flipH="1">
              <a:off x="8766307" y="-7"/>
              <a:ext cx="377700" cy="377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"/>
          <p:cNvSpPr/>
          <p:nvPr/>
        </p:nvSpPr>
        <p:spPr>
          <a:xfrm>
            <a:off x="895400" y="1131400"/>
            <a:ext cx="10401200" cy="45952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20" name="Google Shape;120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33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1" name="Google Shape;121;p11"/>
          <p:cNvSpPr txBox="1">
            <a:spLocks noGrp="1"/>
          </p:cNvSpPr>
          <p:nvPr>
            <p:ph type="body" idx="1"/>
          </p:nvPr>
        </p:nvSpPr>
        <p:spPr>
          <a:xfrm>
            <a:off x="1315333" y="4202967"/>
            <a:ext cx="956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122" name="Google Shape;122;p11"/>
          <p:cNvSpPr txBox="1">
            <a:spLocks noGrp="1"/>
          </p:cNvSpPr>
          <p:nvPr>
            <p:ph type="title" idx="2"/>
          </p:nvPr>
        </p:nvSpPr>
        <p:spPr>
          <a:xfrm>
            <a:off x="1315333" y="3735167"/>
            <a:ext cx="95916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grpSp>
        <p:nvGrpSpPr>
          <p:cNvPr id="123" name="Google Shape;123;p11"/>
          <p:cNvGrpSpPr/>
          <p:nvPr/>
        </p:nvGrpSpPr>
        <p:grpSpPr>
          <a:xfrm>
            <a:off x="9843694" y="5193968"/>
            <a:ext cx="1811263" cy="887433"/>
            <a:chOff x="7382770" y="3895475"/>
            <a:chExt cx="1358447" cy="665575"/>
          </a:xfrm>
        </p:grpSpPr>
        <p:cxnSp>
          <p:nvCxnSpPr>
            <p:cNvPr id="124" name="Google Shape;124;p11"/>
            <p:cNvCxnSpPr/>
            <p:nvPr/>
          </p:nvCxnSpPr>
          <p:spPr>
            <a:xfrm rot="10800000">
              <a:off x="7382770" y="4371150"/>
              <a:ext cx="977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11"/>
            <p:cNvCxnSpPr/>
            <p:nvPr/>
          </p:nvCxnSpPr>
          <p:spPr>
            <a:xfrm rot="10800000">
              <a:off x="8548650" y="3895475"/>
              <a:ext cx="0" cy="2961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6" name="Google Shape;126;p11"/>
            <p:cNvSpPr/>
            <p:nvPr/>
          </p:nvSpPr>
          <p:spPr>
            <a:xfrm>
              <a:off x="8361417" y="4181250"/>
              <a:ext cx="379800" cy="379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27" name="Google Shape;127;p11"/>
          <p:cNvGrpSpPr/>
          <p:nvPr/>
        </p:nvGrpSpPr>
        <p:grpSpPr>
          <a:xfrm>
            <a:off x="537034" y="764671"/>
            <a:ext cx="1810852" cy="899363"/>
            <a:chOff x="402775" y="573503"/>
            <a:chExt cx="1358139" cy="674522"/>
          </a:xfrm>
        </p:grpSpPr>
        <p:cxnSp>
          <p:nvCxnSpPr>
            <p:cNvPr id="128" name="Google Shape;128;p11"/>
            <p:cNvCxnSpPr/>
            <p:nvPr/>
          </p:nvCxnSpPr>
          <p:spPr>
            <a:xfrm>
              <a:off x="783814" y="772350"/>
              <a:ext cx="977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11"/>
            <p:cNvCxnSpPr/>
            <p:nvPr/>
          </p:nvCxnSpPr>
          <p:spPr>
            <a:xfrm>
              <a:off x="595350" y="951925"/>
              <a:ext cx="0" cy="2961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0" name="Google Shape;130;p11"/>
            <p:cNvSpPr/>
            <p:nvPr/>
          </p:nvSpPr>
          <p:spPr>
            <a:xfrm>
              <a:off x="402775" y="573503"/>
              <a:ext cx="379800" cy="379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bg>
      <p:bgPr>
        <a:solidFill>
          <a:schemeClr val="accen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">
    <p:bg>
      <p:bgPr>
        <a:solidFill>
          <a:schemeClr val="accent6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4">
    <p:bg>
      <p:bgPr>
        <a:solidFill>
          <a:schemeClr val="accent6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851600" y="796507"/>
            <a:ext cx="10488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4133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4133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4133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4133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4133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4133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4133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41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0" y="6424833"/>
            <a:ext cx="12192000" cy="45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grpSp>
        <p:nvGrpSpPr>
          <p:cNvPr id="137" name="Google Shape;137;p15"/>
          <p:cNvGrpSpPr/>
          <p:nvPr/>
        </p:nvGrpSpPr>
        <p:grpSpPr>
          <a:xfrm flipH="1">
            <a:off x="11475235" y="149180"/>
            <a:ext cx="582268" cy="582203"/>
            <a:chOff x="189638" y="194212"/>
            <a:chExt cx="1170153" cy="1170022"/>
          </a:xfrm>
        </p:grpSpPr>
        <p:sp>
          <p:nvSpPr>
            <p:cNvPr id="138" name="Google Shape;138;p15"/>
            <p:cNvSpPr/>
            <p:nvPr/>
          </p:nvSpPr>
          <p:spPr>
            <a:xfrm rot="5400000">
              <a:off x="316088" y="320534"/>
              <a:ext cx="754800" cy="7548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9" name="Google Shape;139;p15"/>
            <p:cNvSpPr/>
            <p:nvPr/>
          </p:nvSpPr>
          <p:spPr>
            <a:xfrm rot="-5400000" flipH="1">
              <a:off x="189638" y="194212"/>
              <a:ext cx="754800" cy="75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accent1"/>
                </a:solidFill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 rot="-5400000" flipH="1">
              <a:off x="1147091" y="1151533"/>
              <a:ext cx="212700" cy="21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accent1"/>
                </a:solidFill>
              </a:endParaRPr>
            </a:p>
          </p:txBody>
        </p:sp>
      </p:grpSp>
      <p:grpSp>
        <p:nvGrpSpPr>
          <p:cNvPr id="141" name="Google Shape;141;p15"/>
          <p:cNvGrpSpPr/>
          <p:nvPr/>
        </p:nvGrpSpPr>
        <p:grpSpPr>
          <a:xfrm rot="5400000">
            <a:off x="-178761" y="6187145"/>
            <a:ext cx="869664" cy="516344"/>
            <a:chOff x="7974883" y="3893922"/>
            <a:chExt cx="996864" cy="591866"/>
          </a:xfrm>
        </p:grpSpPr>
        <p:grpSp>
          <p:nvGrpSpPr>
            <p:cNvPr id="142" name="Google Shape;142;p15"/>
            <p:cNvGrpSpPr/>
            <p:nvPr/>
          </p:nvGrpSpPr>
          <p:grpSpPr>
            <a:xfrm>
              <a:off x="8096559" y="3915279"/>
              <a:ext cx="875188" cy="570509"/>
              <a:chOff x="7704383" y="3682191"/>
              <a:chExt cx="1063800" cy="599400"/>
            </a:xfrm>
          </p:grpSpPr>
          <p:cxnSp>
            <p:nvCxnSpPr>
              <p:cNvPr id="143" name="Google Shape;143;p15"/>
              <p:cNvCxnSpPr/>
              <p:nvPr/>
            </p:nvCxnSpPr>
            <p:spPr>
              <a:xfrm rot="5400000">
                <a:off x="7405016" y="3981891"/>
                <a:ext cx="599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144;p15"/>
              <p:cNvCxnSpPr/>
              <p:nvPr/>
            </p:nvCxnSpPr>
            <p:spPr>
              <a:xfrm>
                <a:off x="8236283" y="3243318"/>
                <a:ext cx="0" cy="106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45" name="Google Shape;145;p15"/>
            <p:cNvSpPr/>
            <p:nvPr/>
          </p:nvSpPr>
          <p:spPr>
            <a:xfrm rot="10800000">
              <a:off x="7974883" y="3893922"/>
              <a:ext cx="242100" cy="22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5">
    <p:bg>
      <p:bgPr>
        <a:solidFill>
          <a:schemeClr val="accent6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851600" y="798888"/>
            <a:ext cx="10488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4133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4133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4133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4133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4133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4133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4133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41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48" name="Google Shape;148;p16"/>
          <p:cNvGrpSpPr/>
          <p:nvPr/>
        </p:nvGrpSpPr>
        <p:grpSpPr>
          <a:xfrm rot="10800000">
            <a:off x="185225" y="6093737"/>
            <a:ext cx="555569" cy="559972"/>
            <a:chOff x="8529659" y="152390"/>
            <a:chExt cx="461948" cy="465557"/>
          </a:xfrm>
        </p:grpSpPr>
        <p:grpSp>
          <p:nvGrpSpPr>
            <p:cNvPr id="149" name="Google Shape;149;p16"/>
            <p:cNvGrpSpPr/>
            <p:nvPr/>
          </p:nvGrpSpPr>
          <p:grpSpPr>
            <a:xfrm>
              <a:off x="8582007" y="152390"/>
              <a:ext cx="409600" cy="409600"/>
              <a:chOff x="189698" y="4451825"/>
              <a:chExt cx="531602" cy="531603"/>
            </a:xfrm>
          </p:grpSpPr>
          <p:sp>
            <p:nvSpPr>
              <p:cNvPr id="150" name="Google Shape;150;p16"/>
              <p:cNvSpPr/>
              <p:nvPr/>
            </p:nvSpPr>
            <p:spPr>
              <a:xfrm>
                <a:off x="265900" y="4451825"/>
                <a:ext cx="455400" cy="455400"/>
              </a:xfrm>
              <a:prstGeom prst="rect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 rot="10800000" flipH="1">
                <a:off x="189698" y="4528028"/>
                <a:ext cx="455400" cy="45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sp>
          <p:nvSpPr>
            <p:cNvPr id="152" name="Google Shape;152;p16"/>
            <p:cNvSpPr/>
            <p:nvPr/>
          </p:nvSpPr>
          <p:spPr>
            <a:xfrm rot="5400000" flipH="1">
              <a:off x="8525459" y="507847"/>
              <a:ext cx="114300" cy="105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53" name="Google Shape;153;p16"/>
          <p:cNvGrpSpPr/>
          <p:nvPr/>
        </p:nvGrpSpPr>
        <p:grpSpPr>
          <a:xfrm rot="5400000" flipH="1">
            <a:off x="11241661" y="5945630"/>
            <a:ext cx="960224" cy="940471"/>
            <a:chOff x="-6289" y="-3"/>
            <a:chExt cx="720168" cy="705353"/>
          </a:xfrm>
        </p:grpSpPr>
        <p:grpSp>
          <p:nvGrpSpPr>
            <p:cNvPr id="154" name="Google Shape;154;p16"/>
            <p:cNvGrpSpPr/>
            <p:nvPr/>
          </p:nvGrpSpPr>
          <p:grpSpPr>
            <a:xfrm>
              <a:off x="-6289" y="-3"/>
              <a:ext cx="418800" cy="414300"/>
              <a:chOff x="-6289" y="-3"/>
              <a:chExt cx="418800" cy="414300"/>
            </a:xfrm>
          </p:grpSpPr>
          <p:cxnSp>
            <p:nvCxnSpPr>
              <p:cNvPr id="155" name="Google Shape;155;p16"/>
              <p:cNvCxnSpPr/>
              <p:nvPr/>
            </p:nvCxnSpPr>
            <p:spPr>
              <a:xfrm rot="10800000" flipH="1">
                <a:off x="-6289" y="409347"/>
                <a:ext cx="418800" cy="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16"/>
              <p:cNvCxnSpPr/>
              <p:nvPr/>
            </p:nvCxnSpPr>
            <p:spPr>
              <a:xfrm>
                <a:off x="411058" y="-3"/>
                <a:ext cx="0" cy="4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7" name="Google Shape;157;p16"/>
            <p:cNvGrpSpPr/>
            <p:nvPr/>
          </p:nvGrpSpPr>
          <p:grpSpPr>
            <a:xfrm rot="10800000" flipH="1">
              <a:off x="277235" y="254399"/>
              <a:ext cx="436644" cy="450951"/>
              <a:chOff x="8517710" y="4278047"/>
              <a:chExt cx="436644" cy="450951"/>
            </a:xfrm>
          </p:grpSpPr>
          <p:sp>
            <p:nvSpPr>
              <p:cNvPr id="158" name="Google Shape;158;p16"/>
              <p:cNvSpPr/>
              <p:nvPr/>
            </p:nvSpPr>
            <p:spPr>
              <a:xfrm rot="-5400000">
                <a:off x="8506310" y="4433498"/>
                <a:ext cx="306900" cy="2841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8840054" y="4278047"/>
                <a:ext cx="114300" cy="105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bg>
      <p:bgPr>
        <a:solidFill>
          <a:schemeClr val="accen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7"/>
          <p:cNvGrpSpPr/>
          <p:nvPr/>
        </p:nvGrpSpPr>
        <p:grpSpPr>
          <a:xfrm>
            <a:off x="7945219" y="3976155"/>
            <a:ext cx="2919300" cy="2245267"/>
            <a:chOff x="5958914" y="2982116"/>
            <a:chExt cx="2189475" cy="1683950"/>
          </a:xfrm>
        </p:grpSpPr>
        <p:sp>
          <p:nvSpPr>
            <p:cNvPr id="162" name="Google Shape;162;p17"/>
            <p:cNvSpPr/>
            <p:nvPr/>
          </p:nvSpPr>
          <p:spPr>
            <a:xfrm>
              <a:off x="5958914" y="2982116"/>
              <a:ext cx="1982700" cy="15057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7843889" y="4384366"/>
              <a:ext cx="304500" cy="281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164" name="Google Shape;164;p17"/>
          <p:cNvSpPr/>
          <p:nvPr/>
        </p:nvSpPr>
        <p:spPr>
          <a:xfrm>
            <a:off x="1751267" y="1079233"/>
            <a:ext cx="8636400" cy="469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318800" y="1723433"/>
            <a:ext cx="7554400" cy="289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3200"/>
              <a:buFont typeface="Montserrat SemiBold"/>
              <a:buNone/>
              <a:defRPr sz="3733">
                <a:solidFill>
                  <a:srgbClr val="CC646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2800"/>
              <a:buNone/>
              <a:defRPr sz="3733">
                <a:solidFill>
                  <a:srgbClr val="CC646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2800"/>
              <a:buNone/>
              <a:defRPr sz="3733">
                <a:solidFill>
                  <a:srgbClr val="CC646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2800"/>
              <a:buNone/>
              <a:defRPr sz="3733">
                <a:solidFill>
                  <a:srgbClr val="CC646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2800"/>
              <a:buNone/>
              <a:defRPr sz="3733">
                <a:solidFill>
                  <a:srgbClr val="CC646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2800"/>
              <a:buNone/>
              <a:defRPr sz="3733">
                <a:solidFill>
                  <a:srgbClr val="CC646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2800"/>
              <a:buNone/>
              <a:defRPr sz="3733">
                <a:solidFill>
                  <a:srgbClr val="CC646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2800"/>
              <a:buNone/>
              <a:defRPr sz="3733">
                <a:solidFill>
                  <a:srgbClr val="CC646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2800"/>
              <a:buNone/>
              <a:defRPr sz="3733">
                <a:solidFill>
                  <a:srgbClr val="CC646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2689667" y="4527200"/>
            <a:ext cx="6812800" cy="100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2533">
                <a:solidFill>
                  <a:srgbClr val="666666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867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867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867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867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867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867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867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867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bg>
      <p:bgPr>
        <a:solidFill>
          <a:schemeClr val="accent6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8"/>
          <p:cNvGrpSpPr/>
          <p:nvPr/>
        </p:nvGrpSpPr>
        <p:grpSpPr>
          <a:xfrm>
            <a:off x="-8385" y="-4"/>
            <a:ext cx="960224" cy="940471"/>
            <a:chOff x="-6289" y="-3"/>
            <a:chExt cx="720168" cy="705353"/>
          </a:xfrm>
        </p:grpSpPr>
        <p:grpSp>
          <p:nvGrpSpPr>
            <p:cNvPr id="169" name="Google Shape;169;p18"/>
            <p:cNvGrpSpPr/>
            <p:nvPr/>
          </p:nvGrpSpPr>
          <p:grpSpPr>
            <a:xfrm>
              <a:off x="-6289" y="-3"/>
              <a:ext cx="418800" cy="414300"/>
              <a:chOff x="-6289" y="-3"/>
              <a:chExt cx="418800" cy="414300"/>
            </a:xfrm>
          </p:grpSpPr>
          <p:cxnSp>
            <p:nvCxnSpPr>
              <p:cNvPr id="170" name="Google Shape;170;p18"/>
              <p:cNvCxnSpPr/>
              <p:nvPr/>
            </p:nvCxnSpPr>
            <p:spPr>
              <a:xfrm rot="10800000" flipH="1">
                <a:off x="-6289" y="409347"/>
                <a:ext cx="418800" cy="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18"/>
              <p:cNvCxnSpPr/>
              <p:nvPr/>
            </p:nvCxnSpPr>
            <p:spPr>
              <a:xfrm>
                <a:off x="411058" y="-3"/>
                <a:ext cx="0" cy="4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2" name="Google Shape;172;p18"/>
            <p:cNvGrpSpPr/>
            <p:nvPr/>
          </p:nvGrpSpPr>
          <p:grpSpPr>
            <a:xfrm rot="10800000" flipH="1">
              <a:off x="277235" y="254399"/>
              <a:ext cx="436644" cy="450951"/>
              <a:chOff x="8517710" y="4278047"/>
              <a:chExt cx="436644" cy="450951"/>
            </a:xfrm>
          </p:grpSpPr>
          <p:sp>
            <p:nvSpPr>
              <p:cNvPr id="173" name="Google Shape;173;p18"/>
              <p:cNvSpPr/>
              <p:nvPr/>
            </p:nvSpPr>
            <p:spPr>
              <a:xfrm rot="-5400000">
                <a:off x="8506310" y="4433498"/>
                <a:ext cx="306900" cy="2841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4" name="Google Shape;174;p18"/>
              <p:cNvSpPr/>
              <p:nvPr/>
            </p:nvSpPr>
            <p:spPr>
              <a:xfrm>
                <a:off x="8840054" y="4278047"/>
                <a:ext cx="114300" cy="105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sp>
        <p:nvSpPr>
          <p:cNvPr id="175" name="Google Shape;175;p18"/>
          <p:cNvSpPr/>
          <p:nvPr/>
        </p:nvSpPr>
        <p:spPr>
          <a:xfrm>
            <a:off x="0" y="6424833"/>
            <a:ext cx="12192000" cy="45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76" name="Google Shape;176;p18"/>
          <p:cNvSpPr txBox="1">
            <a:spLocks noGrp="1"/>
          </p:cNvSpPr>
          <p:nvPr>
            <p:ph type="title"/>
          </p:nvPr>
        </p:nvSpPr>
        <p:spPr>
          <a:xfrm>
            <a:off x="415600" y="7965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subTitle" idx="1"/>
          </p:nvPr>
        </p:nvSpPr>
        <p:spPr>
          <a:xfrm>
            <a:off x="4355608" y="3247824"/>
            <a:ext cx="34808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78" name="Google Shape;178;p18"/>
          <p:cNvSpPr txBox="1">
            <a:spLocks noGrp="1"/>
          </p:cNvSpPr>
          <p:nvPr>
            <p:ph type="subTitle" idx="2"/>
          </p:nvPr>
        </p:nvSpPr>
        <p:spPr>
          <a:xfrm>
            <a:off x="716785" y="3247824"/>
            <a:ext cx="34808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3"/>
          </p:nvPr>
        </p:nvSpPr>
        <p:spPr>
          <a:xfrm>
            <a:off x="7994432" y="3247824"/>
            <a:ext cx="34808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4"/>
          </p:nvPr>
        </p:nvSpPr>
        <p:spPr>
          <a:xfrm>
            <a:off x="716933" y="3585933"/>
            <a:ext cx="3480800" cy="1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5"/>
          </p:nvPr>
        </p:nvSpPr>
        <p:spPr>
          <a:xfrm>
            <a:off x="4355617" y="3585933"/>
            <a:ext cx="3480800" cy="1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subTitle" idx="6"/>
          </p:nvPr>
        </p:nvSpPr>
        <p:spPr>
          <a:xfrm>
            <a:off x="7994317" y="3585933"/>
            <a:ext cx="3480800" cy="1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grpSp>
        <p:nvGrpSpPr>
          <p:cNvPr id="183" name="Google Shape;183;p18"/>
          <p:cNvGrpSpPr/>
          <p:nvPr/>
        </p:nvGrpSpPr>
        <p:grpSpPr>
          <a:xfrm>
            <a:off x="11104297" y="5935767"/>
            <a:ext cx="708803" cy="708804"/>
            <a:chOff x="189698" y="4451825"/>
            <a:chExt cx="531602" cy="531603"/>
          </a:xfrm>
        </p:grpSpPr>
        <p:sp>
          <p:nvSpPr>
            <p:cNvPr id="184" name="Google Shape;184;p18"/>
            <p:cNvSpPr/>
            <p:nvPr/>
          </p:nvSpPr>
          <p:spPr>
            <a:xfrm>
              <a:off x="265900" y="4451825"/>
              <a:ext cx="455400" cy="4554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5" name="Google Shape;185;p18"/>
            <p:cNvSpPr/>
            <p:nvPr/>
          </p:nvSpPr>
          <p:spPr>
            <a:xfrm rot="10800000" flipH="1">
              <a:off x="189698" y="4528028"/>
              <a:ext cx="455400" cy="45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2">
    <p:bg>
      <p:bgPr>
        <a:solidFill>
          <a:schemeClr val="accent6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/>
          <p:nvPr/>
        </p:nvSpPr>
        <p:spPr>
          <a:xfrm rot="10800000">
            <a:off x="7243200" y="670067"/>
            <a:ext cx="4948800" cy="6193200"/>
          </a:xfrm>
          <a:prstGeom prst="rect">
            <a:avLst/>
          </a:prstGeom>
          <a:solidFill>
            <a:srgbClr val="CC64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grpSp>
        <p:nvGrpSpPr>
          <p:cNvPr id="188" name="Google Shape;188;p19"/>
          <p:cNvGrpSpPr/>
          <p:nvPr/>
        </p:nvGrpSpPr>
        <p:grpSpPr>
          <a:xfrm>
            <a:off x="6811038" y="224334"/>
            <a:ext cx="2309191" cy="1872633"/>
            <a:chOff x="5108278" y="168250"/>
            <a:chExt cx="1731893" cy="1404475"/>
          </a:xfrm>
        </p:grpSpPr>
        <p:sp>
          <p:nvSpPr>
            <p:cNvPr id="189" name="Google Shape;189;p19"/>
            <p:cNvSpPr/>
            <p:nvPr/>
          </p:nvSpPr>
          <p:spPr>
            <a:xfrm rot="10800000">
              <a:off x="5284671" y="346025"/>
              <a:ext cx="1555500" cy="12267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0" name="Google Shape;190;p19"/>
            <p:cNvSpPr/>
            <p:nvPr/>
          </p:nvSpPr>
          <p:spPr>
            <a:xfrm rot="10800000">
              <a:off x="5108278" y="168250"/>
              <a:ext cx="254700" cy="254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191" name="Google Shape;191;p19"/>
          <p:cNvSpPr txBox="1">
            <a:spLocks noGrp="1"/>
          </p:cNvSpPr>
          <p:nvPr>
            <p:ph type="ctrTitle"/>
          </p:nvPr>
        </p:nvSpPr>
        <p:spPr>
          <a:xfrm>
            <a:off x="952767" y="826300"/>
            <a:ext cx="5944400" cy="31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SemiBold"/>
              <a:buNone/>
              <a:defRPr sz="80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subTitle" idx="1"/>
          </p:nvPr>
        </p:nvSpPr>
        <p:spPr>
          <a:xfrm>
            <a:off x="952800" y="3677233"/>
            <a:ext cx="5699600" cy="23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ourier Prime"/>
              <a:buNone/>
              <a:defRPr sz="2133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7">
    <p:bg>
      <p:bgPr>
        <a:solidFill>
          <a:schemeClr val="accent6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>
            <a:spLocks noGrp="1"/>
          </p:cNvSpPr>
          <p:nvPr>
            <p:ph type="title"/>
          </p:nvPr>
        </p:nvSpPr>
        <p:spPr>
          <a:xfrm>
            <a:off x="822000" y="1176200"/>
            <a:ext cx="4995600" cy="26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subTitle" idx="1"/>
          </p:nvPr>
        </p:nvSpPr>
        <p:spPr>
          <a:xfrm>
            <a:off x="822000" y="3678800"/>
            <a:ext cx="4270800" cy="24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133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96" name="Google Shape;196;p20"/>
          <p:cNvSpPr/>
          <p:nvPr/>
        </p:nvSpPr>
        <p:spPr>
          <a:xfrm>
            <a:off x="6071467" y="295133"/>
            <a:ext cx="6120400" cy="5809200"/>
          </a:xfrm>
          <a:prstGeom prst="rect">
            <a:avLst/>
          </a:prstGeom>
          <a:solidFill>
            <a:srgbClr val="CC64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grpSp>
        <p:nvGrpSpPr>
          <p:cNvPr id="197" name="Google Shape;197;p20"/>
          <p:cNvGrpSpPr/>
          <p:nvPr/>
        </p:nvGrpSpPr>
        <p:grpSpPr>
          <a:xfrm>
            <a:off x="5716699" y="1176201"/>
            <a:ext cx="5840248" cy="5274633"/>
            <a:chOff x="4287524" y="882150"/>
            <a:chExt cx="4380186" cy="3955975"/>
          </a:xfrm>
        </p:grpSpPr>
        <p:sp>
          <p:nvSpPr>
            <p:cNvPr id="198" name="Google Shape;198;p20"/>
            <p:cNvSpPr/>
            <p:nvPr/>
          </p:nvSpPr>
          <p:spPr>
            <a:xfrm>
              <a:off x="4780611" y="882150"/>
              <a:ext cx="3887100" cy="34473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4287524" y="4458325"/>
              <a:ext cx="379800" cy="379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3">
    <p:bg>
      <p:bgPr>
        <a:solidFill>
          <a:schemeClr val="accent6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1"/>
          <p:cNvGrpSpPr/>
          <p:nvPr/>
        </p:nvGrpSpPr>
        <p:grpSpPr>
          <a:xfrm flipH="1">
            <a:off x="218654" y="203194"/>
            <a:ext cx="451661" cy="455191"/>
            <a:chOff x="8529659" y="152390"/>
            <a:chExt cx="461948" cy="465557"/>
          </a:xfrm>
        </p:grpSpPr>
        <p:grpSp>
          <p:nvGrpSpPr>
            <p:cNvPr id="202" name="Google Shape;202;p21"/>
            <p:cNvGrpSpPr/>
            <p:nvPr/>
          </p:nvGrpSpPr>
          <p:grpSpPr>
            <a:xfrm>
              <a:off x="8582007" y="152390"/>
              <a:ext cx="409600" cy="409600"/>
              <a:chOff x="189698" y="4451825"/>
              <a:chExt cx="531602" cy="531603"/>
            </a:xfrm>
          </p:grpSpPr>
          <p:sp>
            <p:nvSpPr>
              <p:cNvPr id="203" name="Google Shape;203;p21"/>
              <p:cNvSpPr/>
              <p:nvPr/>
            </p:nvSpPr>
            <p:spPr>
              <a:xfrm>
                <a:off x="265900" y="4451825"/>
                <a:ext cx="455400" cy="455400"/>
              </a:xfrm>
              <a:prstGeom prst="rect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4" name="Google Shape;204;p21"/>
              <p:cNvSpPr/>
              <p:nvPr/>
            </p:nvSpPr>
            <p:spPr>
              <a:xfrm rot="10800000" flipH="1">
                <a:off x="189698" y="4528028"/>
                <a:ext cx="455400" cy="45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sp>
          <p:nvSpPr>
            <p:cNvPr id="205" name="Google Shape;205;p21"/>
            <p:cNvSpPr/>
            <p:nvPr/>
          </p:nvSpPr>
          <p:spPr>
            <a:xfrm rot="5400000" flipH="1">
              <a:off x="8525459" y="507847"/>
              <a:ext cx="114300" cy="105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06" name="Google Shape;206;p21"/>
          <p:cNvSpPr/>
          <p:nvPr/>
        </p:nvSpPr>
        <p:spPr>
          <a:xfrm>
            <a:off x="0" y="6424833"/>
            <a:ext cx="12192000" cy="45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grpSp>
        <p:nvGrpSpPr>
          <p:cNvPr id="207" name="Google Shape;207;p21"/>
          <p:cNvGrpSpPr/>
          <p:nvPr/>
        </p:nvGrpSpPr>
        <p:grpSpPr>
          <a:xfrm rot="5400000" flipH="1">
            <a:off x="11241661" y="5945630"/>
            <a:ext cx="960224" cy="940471"/>
            <a:chOff x="-6289" y="-3"/>
            <a:chExt cx="720168" cy="705353"/>
          </a:xfrm>
        </p:grpSpPr>
        <p:grpSp>
          <p:nvGrpSpPr>
            <p:cNvPr id="208" name="Google Shape;208;p21"/>
            <p:cNvGrpSpPr/>
            <p:nvPr/>
          </p:nvGrpSpPr>
          <p:grpSpPr>
            <a:xfrm>
              <a:off x="-6289" y="-3"/>
              <a:ext cx="418800" cy="414300"/>
              <a:chOff x="-6289" y="-3"/>
              <a:chExt cx="418800" cy="414300"/>
            </a:xfrm>
          </p:grpSpPr>
          <p:cxnSp>
            <p:nvCxnSpPr>
              <p:cNvPr id="209" name="Google Shape;209;p21"/>
              <p:cNvCxnSpPr/>
              <p:nvPr/>
            </p:nvCxnSpPr>
            <p:spPr>
              <a:xfrm rot="10800000" flipH="1">
                <a:off x="-6289" y="409347"/>
                <a:ext cx="418800" cy="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21"/>
              <p:cNvCxnSpPr/>
              <p:nvPr/>
            </p:nvCxnSpPr>
            <p:spPr>
              <a:xfrm>
                <a:off x="411058" y="-3"/>
                <a:ext cx="0" cy="4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1" name="Google Shape;211;p21"/>
            <p:cNvGrpSpPr/>
            <p:nvPr/>
          </p:nvGrpSpPr>
          <p:grpSpPr>
            <a:xfrm rot="10800000" flipH="1">
              <a:off x="277235" y="254399"/>
              <a:ext cx="436644" cy="450951"/>
              <a:chOff x="8517710" y="4278047"/>
              <a:chExt cx="436644" cy="450951"/>
            </a:xfrm>
          </p:grpSpPr>
          <p:sp>
            <p:nvSpPr>
              <p:cNvPr id="212" name="Google Shape;212;p21"/>
              <p:cNvSpPr/>
              <p:nvPr/>
            </p:nvSpPr>
            <p:spPr>
              <a:xfrm rot="-5400000">
                <a:off x="8506310" y="4433498"/>
                <a:ext cx="306900" cy="2841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3" name="Google Shape;213;p21"/>
              <p:cNvSpPr/>
              <p:nvPr/>
            </p:nvSpPr>
            <p:spPr>
              <a:xfrm>
                <a:off x="8840054" y="4278047"/>
                <a:ext cx="114300" cy="105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sp>
        <p:nvSpPr>
          <p:cNvPr id="214" name="Google Shape;214;p21"/>
          <p:cNvSpPr txBox="1">
            <a:spLocks noGrp="1"/>
          </p:cNvSpPr>
          <p:nvPr>
            <p:ph type="title"/>
          </p:nvPr>
        </p:nvSpPr>
        <p:spPr>
          <a:xfrm>
            <a:off x="822000" y="1913235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822000" y="2888233"/>
            <a:ext cx="4220000" cy="2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 idx="2"/>
          </p:nvPr>
        </p:nvSpPr>
        <p:spPr>
          <a:xfrm>
            <a:off x="415600" y="7965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bg>
      <p:bgPr>
        <a:solidFill>
          <a:schemeClr val="accent6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"/>
          <p:cNvSpPr txBox="1">
            <a:spLocks noGrp="1"/>
          </p:cNvSpPr>
          <p:nvPr>
            <p:ph type="title"/>
          </p:nvPr>
        </p:nvSpPr>
        <p:spPr>
          <a:xfrm>
            <a:off x="415600" y="796268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219" name="Google Shape;219;p22"/>
          <p:cNvSpPr txBox="1">
            <a:spLocks noGrp="1"/>
          </p:cNvSpPr>
          <p:nvPr>
            <p:ph type="subTitle" idx="1"/>
          </p:nvPr>
        </p:nvSpPr>
        <p:spPr>
          <a:xfrm>
            <a:off x="4355608" y="2163951"/>
            <a:ext cx="34808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20" name="Google Shape;220;p22"/>
          <p:cNvSpPr txBox="1">
            <a:spLocks noGrp="1"/>
          </p:cNvSpPr>
          <p:nvPr>
            <p:ph type="subTitle" idx="2"/>
          </p:nvPr>
        </p:nvSpPr>
        <p:spPr>
          <a:xfrm>
            <a:off x="716785" y="2163951"/>
            <a:ext cx="34808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21" name="Google Shape;221;p22"/>
          <p:cNvSpPr txBox="1">
            <a:spLocks noGrp="1"/>
          </p:cNvSpPr>
          <p:nvPr>
            <p:ph type="subTitle" idx="3"/>
          </p:nvPr>
        </p:nvSpPr>
        <p:spPr>
          <a:xfrm>
            <a:off x="7994432" y="2163951"/>
            <a:ext cx="34808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22" name="Google Shape;222;p22"/>
          <p:cNvSpPr txBox="1">
            <a:spLocks noGrp="1"/>
          </p:cNvSpPr>
          <p:nvPr>
            <p:ph type="subTitle" idx="4"/>
          </p:nvPr>
        </p:nvSpPr>
        <p:spPr>
          <a:xfrm>
            <a:off x="716933" y="2425755"/>
            <a:ext cx="3480800" cy="1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subTitle" idx="5"/>
          </p:nvPr>
        </p:nvSpPr>
        <p:spPr>
          <a:xfrm>
            <a:off x="4355617" y="2425755"/>
            <a:ext cx="3480800" cy="1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224" name="Google Shape;224;p22"/>
          <p:cNvSpPr txBox="1">
            <a:spLocks noGrp="1"/>
          </p:cNvSpPr>
          <p:nvPr>
            <p:ph type="subTitle" idx="6"/>
          </p:nvPr>
        </p:nvSpPr>
        <p:spPr>
          <a:xfrm>
            <a:off x="7994317" y="2425755"/>
            <a:ext cx="3480800" cy="1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225" name="Google Shape;225;p22"/>
          <p:cNvSpPr/>
          <p:nvPr/>
        </p:nvSpPr>
        <p:spPr>
          <a:xfrm>
            <a:off x="0" y="6424833"/>
            <a:ext cx="12192000" cy="45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7"/>
          </p:nvPr>
        </p:nvSpPr>
        <p:spPr>
          <a:xfrm>
            <a:off x="4355608" y="4079423"/>
            <a:ext cx="34808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8"/>
          </p:nvPr>
        </p:nvSpPr>
        <p:spPr>
          <a:xfrm>
            <a:off x="716785" y="4079423"/>
            <a:ext cx="34808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9"/>
          </p:nvPr>
        </p:nvSpPr>
        <p:spPr>
          <a:xfrm>
            <a:off x="7994432" y="4079423"/>
            <a:ext cx="34808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subTitle" idx="13"/>
          </p:nvPr>
        </p:nvSpPr>
        <p:spPr>
          <a:xfrm>
            <a:off x="716933" y="4341227"/>
            <a:ext cx="3480800" cy="1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14"/>
          </p:nvPr>
        </p:nvSpPr>
        <p:spPr>
          <a:xfrm>
            <a:off x="4355617" y="4341227"/>
            <a:ext cx="3480800" cy="1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subTitle" idx="15"/>
          </p:nvPr>
        </p:nvSpPr>
        <p:spPr>
          <a:xfrm>
            <a:off x="7994317" y="4341227"/>
            <a:ext cx="3480800" cy="1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grpSp>
        <p:nvGrpSpPr>
          <p:cNvPr id="232" name="Google Shape;232;p22"/>
          <p:cNvGrpSpPr/>
          <p:nvPr/>
        </p:nvGrpSpPr>
        <p:grpSpPr>
          <a:xfrm>
            <a:off x="10987301" y="5704063"/>
            <a:ext cx="951839" cy="940471"/>
            <a:chOff x="8240475" y="4278047"/>
            <a:chExt cx="713879" cy="705353"/>
          </a:xfrm>
        </p:grpSpPr>
        <p:sp>
          <p:nvSpPr>
            <p:cNvPr id="233" name="Google Shape;233;p22"/>
            <p:cNvSpPr/>
            <p:nvPr/>
          </p:nvSpPr>
          <p:spPr>
            <a:xfrm>
              <a:off x="8240475" y="4574500"/>
              <a:ext cx="408900" cy="4089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4" name="Google Shape;234;p22"/>
            <p:cNvSpPr/>
            <p:nvPr/>
          </p:nvSpPr>
          <p:spPr>
            <a:xfrm rot="-5400000">
              <a:off x="8506310" y="4433498"/>
              <a:ext cx="306900" cy="284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5" name="Google Shape;235;p22"/>
            <p:cNvSpPr/>
            <p:nvPr/>
          </p:nvSpPr>
          <p:spPr>
            <a:xfrm>
              <a:off x="8840054" y="4278047"/>
              <a:ext cx="114300" cy="105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36" name="Google Shape;236;p22"/>
          <p:cNvGrpSpPr/>
          <p:nvPr/>
        </p:nvGrpSpPr>
        <p:grpSpPr>
          <a:xfrm>
            <a:off x="314012" y="6020754"/>
            <a:ext cx="632525" cy="646421"/>
            <a:chOff x="265900" y="4528028"/>
            <a:chExt cx="520169" cy="531597"/>
          </a:xfrm>
        </p:grpSpPr>
        <p:sp>
          <p:nvSpPr>
            <p:cNvPr id="237" name="Google Shape;237;p22"/>
            <p:cNvSpPr/>
            <p:nvPr/>
          </p:nvSpPr>
          <p:spPr>
            <a:xfrm>
              <a:off x="265900" y="4604225"/>
              <a:ext cx="455400" cy="4554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8" name="Google Shape;238;p22"/>
            <p:cNvSpPr/>
            <p:nvPr/>
          </p:nvSpPr>
          <p:spPr>
            <a:xfrm rot="10800000" flipH="1">
              <a:off x="330669" y="4528028"/>
              <a:ext cx="455400" cy="45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 big numbers">
  <p:cSld name="CUSTOM_8">
    <p:bg>
      <p:bgPr>
        <a:solidFill>
          <a:schemeClr val="accent6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23"/>
          <p:cNvGrpSpPr/>
          <p:nvPr/>
        </p:nvGrpSpPr>
        <p:grpSpPr>
          <a:xfrm>
            <a:off x="512683" y="753949"/>
            <a:ext cx="2309191" cy="1872633"/>
            <a:chOff x="5108278" y="168250"/>
            <a:chExt cx="1731893" cy="1404475"/>
          </a:xfrm>
        </p:grpSpPr>
        <p:sp>
          <p:nvSpPr>
            <p:cNvPr id="241" name="Google Shape;241;p23"/>
            <p:cNvSpPr/>
            <p:nvPr/>
          </p:nvSpPr>
          <p:spPr>
            <a:xfrm rot="10800000">
              <a:off x="5284671" y="346025"/>
              <a:ext cx="1555500" cy="12267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2" name="Google Shape;242;p23"/>
            <p:cNvSpPr/>
            <p:nvPr/>
          </p:nvSpPr>
          <p:spPr>
            <a:xfrm rot="10800000">
              <a:off x="5108278" y="168250"/>
              <a:ext cx="254700" cy="254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43" name="Google Shape;243;p23"/>
          <p:cNvSpPr/>
          <p:nvPr/>
        </p:nvSpPr>
        <p:spPr>
          <a:xfrm>
            <a:off x="895400" y="1131400"/>
            <a:ext cx="10401200" cy="45952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hasCustomPrompt="1"/>
          </p:nvPr>
        </p:nvSpPr>
        <p:spPr>
          <a:xfrm>
            <a:off x="2048867" y="1313791"/>
            <a:ext cx="8094400" cy="102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5" name="Google Shape;245;p23"/>
          <p:cNvSpPr txBox="1">
            <a:spLocks noGrp="1"/>
          </p:cNvSpPr>
          <p:nvPr>
            <p:ph type="subTitle" idx="1"/>
          </p:nvPr>
        </p:nvSpPr>
        <p:spPr>
          <a:xfrm>
            <a:off x="2065700" y="2128329"/>
            <a:ext cx="8094400" cy="9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title" idx="2" hasCustomPrompt="1"/>
          </p:nvPr>
        </p:nvSpPr>
        <p:spPr>
          <a:xfrm>
            <a:off x="2048867" y="2634591"/>
            <a:ext cx="8094400" cy="102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3"/>
          </p:nvPr>
        </p:nvSpPr>
        <p:spPr>
          <a:xfrm>
            <a:off x="2065700" y="3448075"/>
            <a:ext cx="8094400" cy="9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title" idx="4" hasCustomPrompt="1"/>
          </p:nvPr>
        </p:nvSpPr>
        <p:spPr>
          <a:xfrm>
            <a:off x="2048867" y="3955391"/>
            <a:ext cx="8094400" cy="102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5"/>
          </p:nvPr>
        </p:nvSpPr>
        <p:spPr>
          <a:xfrm>
            <a:off x="2065700" y="4772037"/>
            <a:ext cx="8094400" cy="9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grpSp>
        <p:nvGrpSpPr>
          <p:cNvPr id="250" name="Google Shape;250;p23"/>
          <p:cNvGrpSpPr/>
          <p:nvPr/>
        </p:nvGrpSpPr>
        <p:grpSpPr>
          <a:xfrm rot="5400000">
            <a:off x="10668818" y="5117371"/>
            <a:ext cx="1059999" cy="1049168"/>
            <a:chOff x="7856295" y="4343359"/>
            <a:chExt cx="1034886" cy="1024311"/>
          </a:xfrm>
        </p:grpSpPr>
        <p:sp>
          <p:nvSpPr>
            <p:cNvPr id="251" name="Google Shape;251;p23"/>
            <p:cNvSpPr/>
            <p:nvPr/>
          </p:nvSpPr>
          <p:spPr>
            <a:xfrm>
              <a:off x="7856295" y="4574470"/>
              <a:ext cx="793200" cy="7932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2" name="Google Shape;252;p23"/>
            <p:cNvSpPr/>
            <p:nvPr/>
          </p:nvSpPr>
          <p:spPr>
            <a:xfrm rot="-5400000">
              <a:off x="8507971" y="4476251"/>
              <a:ext cx="262500" cy="243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8793381" y="4343359"/>
              <a:ext cx="97800" cy="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column left">
  <p:cSld name="CUSTOM_10">
    <p:bg>
      <p:bgPr>
        <a:solidFill>
          <a:schemeClr val="accent6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>
            <a:spLocks noGrp="1"/>
          </p:cNvSpPr>
          <p:nvPr>
            <p:ph type="title"/>
          </p:nvPr>
        </p:nvSpPr>
        <p:spPr>
          <a:xfrm>
            <a:off x="861648" y="2671200"/>
            <a:ext cx="39336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56" name="Google Shape;256;p24"/>
          <p:cNvSpPr txBox="1">
            <a:spLocks noGrp="1"/>
          </p:cNvSpPr>
          <p:nvPr>
            <p:ph type="subTitle" idx="1"/>
          </p:nvPr>
        </p:nvSpPr>
        <p:spPr>
          <a:xfrm>
            <a:off x="861648" y="3577200"/>
            <a:ext cx="3630000" cy="26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57" name="Google Shape;257;p24"/>
          <p:cNvGrpSpPr/>
          <p:nvPr/>
        </p:nvGrpSpPr>
        <p:grpSpPr>
          <a:xfrm>
            <a:off x="-14" y="6048453"/>
            <a:ext cx="822020" cy="809569"/>
            <a:chOff x="-11" y="4536339"/>
            <a:chExt cx="616515" cy="607177"/>
          </a:xfrm>
        </p:grpSpPr>
        <p:grpSp>
          <p:nvGrpSpPr>
            <p:cNvPr id="258" name="Google Shape;258;p24"/>
            <p:cNvGrpSpPr/>
            <p:nvPr/>
          </p:nvGrpSpPr>
          <p:grpSpPr>
            <a:xfrm>
              <a:off x="-11" y="4815663"/>
              <a:ext cx="322499" cy="327853"/>
              <a:chOff x="4711125" y="3429327"/>
              <a:chExt cx="379500" cy="385800"/>
            </a:xfrm>
          </p:grpSpPr>
          <p:cxnSp>
            <p:nvCxnSpPr>
              <p:cNvPr id="259" name="Google Shape;259;p24"/>
              <p:cNvCxnSpPr/>
              <p:nvPr/>
            </p:nvCxnSpPr>
            <p:spPr>
              <a:xfrm>
                <a:off x="4711125" y="3433750"/>
                <a:ext cx="37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24"/>
              <p:cNvCxnSpPr/>
              <p:nvPr/>
            </p:nvCxnSpPr>
            <p:spPr>
              <a:xfrm>
                <a:off x="5090625" y="3429327"/>
                <a:ext cx="0" cy="385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1" name="Google Shape;261;p24"/>
            <p:cNvGrpSpPr/>
            <p:nvPr/>
          </p:nvGrpSpPr>
          <p:grpSpPr>
            <a:xfrm>
              <a:off x="179860" y="4536339"/>
              <a:ext cx="436644" cy="450951"/>
              <a:chOff x="8517710" y="4278047"/>
              <a:chExt cx="436644" cy="450951"/>
            </a:xfrm>
          </p:grpSpPr>
          <p:sp>
            <p:nvSpPr>
              <p:cNvPr id="262" name="Google Shape;262;p24"/>
              <p:cNvSpPr/>
              <p:nvPr/>
            </p:nvSpPr>
            <p:spPr>
              <a:xfrm rot="-5400000">
                <a:off x="8506310" y="4433498"/>
                <a:ext cx="306900" cy="2841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63" name="Google Shape;263;p24"/>
              <p:cNvSpPr/>
              <p:nvPr/>
            </p:nvSpPr>
            <p:spPr>
              <a:xfrm>
                <a:off x="8840054" y="4278047"/>
                <a:ext cx="114300" cy="105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264" name="Google Shape;264;p24"/>
          <p:cNvGrpSpPr/>
          <p:nvPr/>
        </p:nvGrpSpPr>
        <p:grpSpPr>
          <a:xfrm rot="10800000" flipH="1">
            <a:off x="11370419" y="293611"/>
            <a:ext cx="555197" cy="555199"/>
            <a:chOff x="260568" y="4482053"/>
            <a:chExt cx="416398" cy="416399"/>
          </a:xfrm>
        </p:grpSpPr>
        <p:sp>
          <p:nvSpPr>
            <p:cNvPr id="265" name="Google Shape;265;p24"/>
            <p:cNvSpPr/>
            <p:nvPr/>
          </p:nvSpPr>
          <p:spPr>
            <a:xfrm flipH="1">
              <a:off x="365567" y="4587052"/>
              <a:ext cx="311400" cy="31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6" name="Google Shape;266;p24"/>
            <p:cNvSpPr/>
            <p:nvPr/>
          </p:nvSpPr>
          <p:spPr>
            <a:xfrm flipH="1">
              <a:off x="260568" y="4482053"/>
              <a:ext cx="181200" cy="18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column right">
  <p:cSld name="CUSTOM_11">
    <p:bg>
      <p:bgPr>
        <a:solidFill>
          <a:schemeClr val="accent6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"/>
          <p:cNvSpPr txBox="1">
            <a:spLocks noGrp="1"/>
          </p:cNvSpPr>
          <p:nvPr>
            <p:ph type="title"/>
          </p:nvPr>
        </p:nvSpPr>
        <p:spPr>
          <a:xfrm>
            <a:off x="7370065" y="2671200"/>
            <a:ext cx="4386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69" name="Google Shape;269;p25"/>
          <p:cNvSpPr txBox="1">
            <a:spLocks noGrp="1"/>
          </p:cNvSpPr>
          <p:nvPr>
            <p:ph type="subTitle" idx="1"/>
          </p:nvPr>
        </p:nvSpPr>
        <p:spPr>
          <a:xfrm>
            <a:off x="7370065" y="3577200"/>
            <a:ext cx="3630000" cy="26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70" name="Google Shape;270;p25"/>
          <p:cNvGrpSpPr/>
          <p:nvPr/>
        </p:nvGrpSpPr>
        <p:grpSpPr>
          <a:xfrm flipH="1">
            <a:off x="218654" y="203194"/>
            <a:ext cx="451661" cy="455191"/>
            <a:chOff x="8529659" y="152390"/>
            <a:chExt cx="461948" cy="465557"/>
          </a:xfrm>
        </p:grpSpPr>
        <p:grpSp>
          <p:nvGrpSpPr>
            <p:cNvPr id="271" name="Google Shape;271;p25"/>
            <p:cNvGrpSpPr/>
            <p:nvPr/>
          </p:nvGrpSpPr>
          <p:grpSpPr>
            <a:xfrm>
              <a:off x="8582007" y="152390"/>
              <a:ext cx="409600" cy="409600"/>
              <a:chOff x="189698" y="4451825"/>
              <a:chExt cx="531602" cy="531603"/>
            </a:xfrm>
          </p:grpSpPr>
          <p:sp>
            <p:nvSpPr>
              <p:cNvPr id="272" name="Google Shape;272;p25"/>
              <p:cNvSpPr/>
              <p:nvPr/>
            </p:nvSpPr>
            <p:spPr>
              <a:xfrm>
                <a:off x="265900" y="4451825"/>
                <a:ext cx="455400" cy="455400"/>
              </a:xfrm>
              <a:prstGeom prst="rect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73" name="Google Shape;273;p25"/>
              <p:cNvSpPr/>
              <p:nvPr/>
            </p:nvSpPr>
            <p:spPr>
              <a:xfrm rot="10800000" flipH="1">
                <a:off x="189698" y="4528028"/>
                <a:ext cx="455400" cy="45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sp>
          <p:nvSpPr>
            <p:cNvPr id="274" name="Google Shape;274;p25"/>
            <p:cNvSpPr/>
            <p:nvPr/>
          </p:nvSpPr>
          <p:spPr>
            <a:xfrm rot="5400000" flipH="1">
              <a:off x="8525459" y="507847"/>
              <a:ext cx="114300" cy="105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75" name="Google Shape;275;p25"/>
          <p:cNvGrpSpPr/>
          <p:nvPr/>
        </p:nvGrpSpPr>
        <p:grpSpPr>
          <a:xfrm rot="5400000" flipH="1">
            <a:off x="11241661" y="5945630"/>
            <a:ext cx="960224" cy="940471"/>
            <a:chOff x="-6289" y="-3"/>
            <a:chExt cx="720168" cy="705353"/>
          </a:xfrm>
        </p:grpSpPr>
        <p:grpSp>
          <p:nvGrpSpPr>
            <p:cNvPr id="276" name="Google Shape;276;p25"/>
            <p:cNvGrpSpPr/>
            <p:nvPr/>
          </p:nvGrpSpPr>
          <p:grpSpPr>
            <a:xfrm>
              <a:off x="-6289" y="-3"/>
              <a:ext cx="418800" cy="414300"/>
              <a:chOff x="-6289" y="-3"/>
              <a:chExt cx="418800" cy="414300"/>
            </a:xfrm>
          </p:grpSpPr>
          <p:cxnSp>
            <p:nvCxnSpPr>
              <p:cNvPr id="277" name="Google Shape;277;p25"/>
              <p:cNvCxnSpPr/>
              <p:nvPr/>
            </p:nvCxnSpPr>
            <p:spPr>
              <a:xfrm rot="10800000" flipH="1">
                <a:off x="-6289" y="409347"/>
                <a:ext cx="418800" cy="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25"/>
              <p:cNvCxnSpPr/>
              <p:nvPr/>
            </p:nvCxnSpPr>
            <p:spPr>
              <a:xfrm>
                <a:off x="411058" y="-3"/>
                <a:ext cx="0" cy="4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9" name="Google Shape;279;p25"/>
            <p:cNvGrpSpPr/>
            <p:nvPr/>
          </p:nvGrpSpPr>
          <p:grpSpPr>
            <a:xfrm rot="10800000" flipH="1">
              <a:off x="277235" y="254399"/>
              <a:ext cx="436644" cy="450951"/>
              <a:chOff x="8517710" y="4278047"/>
              <a:chExt cx="436644" cy="450951"/>
            </a:xfrm>
          </p:grpSpPr>
          <p:sp>
            <p:nvSpPr>
              <p:cNvPr id="280" name="Google Shape;280;p25"/>
              <p:cNvSpPr/>
              <p:nvPr/>
            </p:nvSpPr>
            <p:spPr>
              <a:xfrm rot="-5400000">
                <a:off x="8506310" y="4433498"/>
                <a:ext cx="306900" cy="2841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>
                <a:off x="8840054" y="4278047"/>
                <a:ext cx="114300" cy="105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eft and text right">
  <p:cSld name="CUSTOM_12">
    <p:bg>
      <p:bgPr>
        <a:solidFill>
          <a:schemeClr val="accent6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"/>
          <p:cNvSpPr txBox="1">
            <a:spLocks noGrp="1"/>
          </p:cNvSpPr>
          <p:nvPr>
            <p:ph type="title"/>
          </p:nvPr>
        </p:nvSpPr>
        <p:spPr>
          <a:xfrm>
            <a:off x="822000" y="1517667"/>
            <a:ext cx="3630000" cy="38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84" name="Google Shape;284;p26"/>
          <p:cNvSpPr txBox="1">
            <a:spLocks noGrp="1"/>
          </p:cNvSpPr>
          <p:nvPr>
            <p:ph type="subTitle" idx="1"/>
          </p:nvPr>
        </p:nvSpPr>
        <p:spPr>
          <a:xfrm>
            <a:off x="7593767" y="1517667"/>
            <a:ext cx="3630000" cy="38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85" name="Google Shape;285;p26"/>
          <p:cNvGrpSpPr/>
          <p:nvPr/>
        </p:nvGrpSpPr>
        <p:grpSpPr>
          <a:xfrm flipH="1">
            <a:off x="11256105" y="149167"/>
            <a:ext cx="801321" cy="801387"/>
            <a:chOff x="189638" y="194212"/>
            <a:chExt cx="1170153" cy="1170022"/>
          </a:xfrm>
        </p:grpSpPr>
        <p:sp>
          <p:nvSpPr>
            <p:cNvPr id="286" name="Google Shape;286;p26"/>
            <p:cNvSpPr/>
            <p:nvPr/>
          </p:nvSpPr>
          <p:spPr>
            <a:xfrm rot="5400000">
              <a:off x="316088" y="320534"/>
              <a:ext cx="754800" cy="7548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7" name="Google Shape;287;p26"/>
            <p:cNvSpPr/>
            <p:nvPr/>
          </p:nvSpPr>
          <p:spPr>
            <a:xfrm rot="-5400000" flipH="1">
              <a:off x="189638" y="194212"/>
              <a:ext cx="754800" cy="75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accent1"/>
                </a:solidFill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 rot="-5400000" flipH="1">
              <a:off x="1147091" y="1151533"/>
              <a:ext cx="212700" cy="21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accent1"/>
                </a:solidFill>
              </a:endParaRPr>
            </a:p>
          </p:txBody>
        </p:sp>
      </p:grpSp>
      <p:grpSp>
        <p:nvGrpSpPr>
          <p:cNvPr id="289" name="Google Shape;289;p26"/>
          <p:cNvGrpSpPr/>
          <p:nvPr/>
        </p:nvGrpSpPr>
        <p:grpSpPr>
          <a:xfrm rot="5400000">
            <a:off x="-171853" y="6054849"/>
            <a:ext cx="995052" cy="655547"/>
            <a:chOff x="7831156" y="3734358"/>
            <a:chExt cx="1140592" cy="751429"/>
          </a:xfrm>
        </p:grpSpPr>
        <p:grpSp>
          <p:nvGrpSpPr>
            <p:cNvPr id="290" name="Google Shape;290;p26"/>
            <p:cNvGrpSpPr/>
            <p:nvPr/>
          </p:nvGrpSpPr>
          <p:grpSpPr>
            <a:xfrm>
              <a:off x="8096559" y="3915279"/>
              <a:ext cx="875188" cy="570509"/>
              <a:chOff x="7704383" y="3682191"/>
              <a:chExt cx="1063800" cy="599400"/>
            </a:xfrm>
          </p:grpSpPr>
          <p:cxnSp>
            <p:nvCxnSpPr>
              <p:cNvPr id="291" name="Google Shape;291;p26"/>
              <p:cNvCxnSpPr/>
              <p:nvPr/>
            </p:nvCxnSpPr>
            <p:spPr>
              <a:xfrm rot="5400000">
                <a:off x="7405016" y="3981891"/>
                <a:ext cx="599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26"/>
              <p:cNvCxnSpPr/>
              <p:nvPr/>
            </p:nvCxnSpPr>
            <p:spPr>
              <a:xfrm>
                <a:off x="8236283" y="3243318"/>
                <a:ext cx="0" cy="106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93" name="Google Shape;293;p26"/>
            <p:cNvSpPr/>
            <p:nvPr/>
          </p:nvSpPr>
          <p:spPr>
            <a:xfrm rot="10800000">
              <a:off x="7831156" y="3734358"/>
              <a:ext cx="529500" cy="543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94" name="Google Shape;294;p26"/>
          <p:cNvSpPr/>
          <p:nvPr/>
        </p:nvSpPr>
        <p:spPr>
          <a:xfrm rot="5400000">
            <a:off x="693257" y="6404269"/>
            <a:ext cx="145600" cy="14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8">
    <p:bg>
      <p:bgPr>
        <a:solidFill>
          <a:schemeClr val="accent6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 txBox="1">
            <a:spLocks noGrp="1"/>
          </p:cNvSpPr>
          <p:nvPr>
            <p:ph type="title"/>
          </p:nvPr>
        </p:nvSpPr>
        <p:spPr>
          <a:xfrm>
            <a:off x="415600" y="7965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297" name="Google Shape;297;p27"/>
          <p:cNvSpPr txBox="1">
            <a:spLocks noGrp="1"/>
          </p:cNvSpPr>
          <p:nvPr>
            <p:ph type="subTitle" idx="1"/>
          </p:nvPr>
        </p:nvSpPr>
        <p:spPr>
          <a:xfrm>
            <a:off x="1817233" y="5036167"/>
            <a:ext cx="3927200" cy="10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7"/>
          <p:cNvSpPr txBox="1">
            <a:spLocks noGrp="1"/>
          </p:cNvSpPr>
          <p:nvPr>
            <p:ph type="subTitle" idx="2"/>
          </p:nvPr>
        </p:nvSpPr>
        <p:spPr>
          <a:xfrm>
            <a:off x="6644233" y="5036167"/>
            <a:ext cx="3927200" cy="10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99" name="Google Shape;299;p27"/>
          <p:cNvGrpSpPr/>
          <p:nvPr/>
        </p:nvGrpSpPr>
        <p:grpSpPr>
          <a:xfrm flipH="1">
            <a:off x="11475235" y="149180"/>
            <a:ext cx="582268" cy="582203"/>
            <a:chOff x="189638" y="194212"/>
            <a:chExt cx="1170153" cy="1170022"/>
          </a:xfrm>
        </p:grpSpPr>
        <p:sp>
          <p:nvSpPr>
            <p:cNvPr id="300" name="Google Shape;300;p27"/>
            <p:cNvSpPr/>
            <p:nvPr/>
          </p:nvSpPr>
          <p:spPr>
            <a:xfrm rot="5400000">
              <a:off x="316088" y="320534"/>
              <a:ext cx="754800" cy="7548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1" name="Google Shape;301;p27"/>
            <p:cNvSpPr/>
            <p:nvPr/>
          </p:nvSpPr>
          <p:spPr>
            <a:xfrm rot="-5400000" flipH="1">
              <a:off x="189638" y="194212"/>
              <a:ext cx="754800" cy="75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accent1"/>
                </a:solidFill>
              </a:endParaRPr>
            </a:p>
          </p:txBody>
        </p:sp>
        <p:sp>
          <p:nvSpPr>
            <p:cNvPr id="302" name="Google Shape;302;p27"/>
            <p:cNvSpPr/>
            <p:nvPr/>
          </p:nvSpPr>
          <p:spPr>
            <a:xfrm rot="-5400000" flipH="1">
              <a:off x="1147091" y="1151533"/>
              <a:ext cx="212700" cy="21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accent1"/>
                </a:solidFill>
              </a:endParaRPr>
            </a:p>
          </p:txBody>
        </p:sp>
      </p:grpSp>
      <p:grpSp>
        <p:nvGrpSpPr>
          <p:cNvPr id="303" name="Google Shape;303;p27"/>
          <p:cNvGrpSpPr/>
          <p:nvPr/>
        </p:nvGrpSpPr>
        <p:grpSpPr>
          <a:xfrm rot="5400000">
            <a:off x="-36564" y="6047060"/>
            <a:ext cx="849183" cy="776033"/>
            <a:chOff x="7974883" y="3893922"/>
            <a:chExt cx="973386" cy="889538"/>
          </a:xfrm>
        </p:grpSpPr>
        <p:grpSp>
          <p:nvGrpSpPr>
            <p:cNvPr id="304" name="Google Shape;304;p27"/>
            <p:cNvGrpSpPr/>
            <p:nvPr/>
          </p:nvGrpSpPr>
          <p:grpSpPr>
            <a:xfrm>
              <a:off x="8096281" y="3895716"/>
              <a:ext cx="851988" cy="887744"/>
              <a:chOff x="7704045" y="3661637"/>
              <a:chExt cx="1035600" cy="932700"/>
            </a:xfrm>
          </p:grpSpPr>
          <p:cxnSp>
            <p:nvCxnSpPr>
              <p:cNvPr id="305" name="Google Shape;305;p27"/>
              <p:cNvCxnSpPr/>
              <p:nvPr/>
            </p:nvCxnSpPr>
            <p:spPr>
              <a:xfrm rot="5400000">
                <a:off x="7238366" y="4127987"/>
                <a:ext cx="932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27"/>
              <p:cNvCxnSpPr/>
              <p:nvPr/>
            </p:nvCxnSpPr>
            <p:spPr>
              <a:xfrm>
                <a:off x="8221845" y="3257418"/>
                <a:ext cx="0" cy="103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07" name="Google Shape;307;p27"/>
            <p:cNvSpPr/>
            <p:nvPr/>
          </p:nvSpPr>
          <p:spPr>
            <a:xfrm rot="10800000">
              <a:off x="7974883" y="3893922"/>
              <a:ext cx="242100" cy="22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308" name="Google Shape;308;p27"/>
          <p:cNvSpPr/>
          <p:nvPr/>
        </p:nvSpPr>
        <p:spPr>
          <a:xfrm rot="16200000">
            <a:off x="-20800" y="6329212"/>
            <a:ext cx="549600" cy="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4">
    <p:bg>
      <p:bgPr>
        <a:solidFill>
          <a:schemeClr val="accent6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"/>
          <p:cNvSpPr/>
          <p:nvPr/>
        </p:nvSpPr>
        <p:spPr>
          <a:xfrm>
            <a:off x="7436600" y="312067"/>
            <a:ext cx="4734800" cy="6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grpSp>
        <p:nvGrpSpPr>
          <p:cNvPr id="311" name="Google Shape;311;p28"/>
          <p:cNvGrpSpPr/>
          <p:nvPr/>
        </p:nvGrpSpPr>
        <p:grpSpPr>
          <a:xfrm>
            <a:off x="6448896" y="2726467"/>
            <a:ext cx="3593069" cy="3712800"/>
            <a:chOff x="4210647" y="2044850"/>
            <a:chExt cx="2694802" cy="2784600"/>
          </a:xfrm>
        </p:grpSpPr>
        <p:sp>
          <p:nvSpPr>
            <p:cNvPr id="312" name="Google Shape;312;p28"/>
            <p:cNvSpPr/>
            <p:nvPr/>
          </p:nvSpPr>
          <p:spPr>
            <a:xfrm flipH="1">
              <a:off x="4373150" y="2044850"/>
              <a:ext cx="2532300" cy="26130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3" name="Google Shape;313;p28"/>
            <p:cNvSpPr/>
            <p:nvPr/>
          </p:nvSpPr>
          <p:spPr>
            <a:xfrm flipH="1">
              <a:off x="4210647" y="4572950"/>
              <a:ext cx="257100" cy="256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314" name="Google Shape;314;p28"/>
          <p:cNvSpPr txBox="1">
            <a:spLocks noGrp="1"/>
          </p:cNvSpPr>
          <p:nvPr>
            <p:ph type="title"/>
          </p:nvPr>
        </p:nvSpPr>
        <p:spPr>
          <a:xfrm>
            <a:off x="822000" y="598568"/>
            <a:ext cx="44984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15" name="Google Shape;315;p28"/>
          <p:cNvSpPr txBox="1">
            <a:spLocks noGrp="1"/>
          </p:cNvSpPr>
          <p:nvPr>
            <p:ph type="subTitle" idx="1"/>
          </p:nvPr>
        </p:nvSpPr>
        <p:spPr>
          <a:xfrm>
            <a:off x="1228400" y="1951600"/>
            <a:ext cx="4700800" cy="15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8"/>
          <p:cNvSpPr txBox="1">
            <a:spLocks noGrp="1"/>
          </p:cNvSpPr>
          <p:nvPr>
            <p:ph type="subTitle" idx="2"/>
          </p:nvPr>
        </p:nvSpPr>
        <p:spPr>
          <a:xfrm>
            <a:off x="1228400" y="3801433"/>
            <a:ext cx="4700800" cy="15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Text">
  <p:cSld name="CUSTOM_16">
    <p:bg>
      <p:bgPr>
        <a:solidFill>
          <a:schemeClr val="accen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 txBox="1">
            <a:spLocks noGrp="1"/>
          </p:cNvSpPr>
          <p:nvPr>
            <p:ph type="title"/>
          </p:nvPr>
        </p:nvSpPr>
        <p:spPr>
          <a:xfrm>
            <a:off x="415600" y="1139721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319" name="Google Shape;319;p29"/>
          <p:cNvSpPr txBox="1">
            <a:spLocks noGrp="1"/>
          </p:cNvSpPr>
          <p:nvPr>
            <p:ph type="subTitle" idx="1"/>
          </p:nvPr>
        </p:nvSpPr>
        <p:spPr>
          <a:xfrm>
            <a:off x="1652633" y="2010496"/>
            <a:ext cx="88868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accent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7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7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7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7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7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7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7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733"/>
            </a:lvl9pPr>
          </a:lstStyle>
          <a:p>
            <a:endParaRPr/>
          </a:p>
        </p:txBody>
      </p:sp>
      <p:grpSp>
        <p:nvGrpSpPr>
          <p:cNvPr id="320" name="Google Shape;320;p29"/>
          <p:cNvGrpSpPr/>
          <p:nvPr/>
        </p:nvGrpSpPr>
        <p:grpSpPr>
          <a:xfrm>
            <a:off x="423293" y="2805692"/>
            <a:ext cx="11720975" cy="4052208"/>
            <a:chOff x="317469" y="2104269"/>
            <a:chExt cx="8790731" cy="3039156"/>
          </a:xfrm>
        </p:grpSpPr>
        <p:sp>
          <p:nvSpPr>
            <p:cNvPr id="321" name="Google Shape;321;p29"/>
            <p:cNvSpPr/>
            <p:nvPr/>
          </p:nvSpPr>
          <p:spPr>
            <a:xfrm flipH="1">
              <a:off x="509900" y="2299425"/>
              <a:ext cx="8598300" cy="28440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317469" y="2104269"/>
              <a:ext cx="272700" cy="272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1">
    <p:bg>
      <p:bgPr>
        <a:solidFill>
          <a:schemeClr val="accent6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"/>
          <p:cNvSpPr/>
          <p:nvPr/>
        </p:nvSpPr>
        <p:spPr>
          <a:xfrm>
            <a:off x="7006600" y="312067"/>
            <a:ext cx="5185600" cy="6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325" name="Google Shape;325;p30"/>
          <p:cNvSpPr txBox="1">
            <a:spLocks noGrp="1"/>
          </p:cNvSpPr>
          <p:nvPr>
            <p:ph type="title"/>
          </p:nvPr>
        </p:nvSpPr>
        <p:spPr>
          <a:xfrm>
            <a:off x="822000" y="1045600"/>
            <a:ext cx="44984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3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26" name="Google Shape;326;p30"/>
          <p:cNvSpPr txBox="1">
            <a:spLocks noGrp="1"/>
          </p:cNvSpPr>
          <p:nvPr>
            <p:ph type="subTitle" idx="1"/>
          </p:nvPr>
        </p:nvSpPr>
        <p:spPr>
          <a:xfrm>
            <a:off x="822000" y="1951600"/>
            <a:ext cx="46924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grpSp>
        <p:nvGrpSpPr>
          <p:cNvPr id="327" name="Google Shape;327;p30"/>
          <p:cNvGrpSpPr/>
          <p:nvPr/>
        </p:nvGrpSpPr>
        <p:grpSpPr>
          <a:xfrm>
            <a:off x="6173902" y="2726468"/>
            <a:ext cx="2855167" cy="3674065"/>
            <a:chOff x="4630426" y="2044850"/>
            <a:chExt cx="2141375" cy="2755549"/>
          </a:xfrm>
        </p:grpSpPr>
        <p:sp>
          <p:nvSpPr>
            <p:cNvPr id="328" name="Google Shape;328;p30"/>
            <p:cNvSpPr/>
            <p:nvPr/>
          </p:nvSpPr>
          <p:spPr>
            <a:xfrm flipH="1">
              <a:off x="4769601" y="2044850"/>
              <a:ext cx="2002200" cy="26130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4630426" y="4521399"/>
              <a:ext cx="279000" cy="279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330" name="Google Shape;330;p30"/>
          <p:cNvSpPr txBox="1"/>
          <p:nvPr/>
        </p:nvSpPr>
        <p:spPr>
          <a:xfrm>
            <a:off x="822000" y="4237400"/>
            <a:ext cx="4498400" cy="1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rgbClr val="595959"/>
                </a:solidFill>
                <a:latin typeface="Courier Prime"/>
                <a:ea typeface="Courier Prime"/>
                <a:cs typeface="Courier Prime"/>
                <a:sym typeface="Courier Prime"/>
              </a:rPr>
              <a:t>CREDITS: This presentation template was created by </a:t>
            </a:r>
            <a:r>
              <a:rPr lang="en" sz="1467">
                <a:solidFill>
                  <a:schemeClr val="accent1"/>
                </a:solidFill>
                <a:uFill>
                  <a:noFill/>
                </a:uFill>
                <a:latin typeface="Courier Prime"/>
                <a:ea typeface="Courier Prime"/>
                <a:cs typeface="Courier Prime"/>
                <a:sym typeface="Courier Prime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rgbClr val="595959"/>
                </a:solidFill>
                <a:latin typeface="Courier Prime"/>
                <a:ea typeface="Courier Prime"/>
                <a:cs typeface="Courier Prime"/>
                <a:sym typeface="Courier Prime"/>
              </a:rPr>
              <a:t>, including icons by </a:t>
            </a:r>
            <a:r>
              <a:rPr lang="en" sz="1467">
                <a:solidFill>
                  <a:schemeClr val="hlink"/>
                </a:solidFill>
                <a:uFill>
                  <a:noFill/>
                </a:uFill>
                <a:latin typeface="Courier Prime"/>
                <a:ea typeface="Courier Prime"/>
                <a:cs typeface="Courier Prime"/>
                <a:sym typeface="Courier Prime"/>
                <a:hlinkClick r:id="rId3"/>
              </a:rPr>
              <a:t>Flaticon</a:t>
            </a:r>
            <a:r>
              <a:rPr lang="en" sz="1467">
                <a:solidFill>
                  <a:srgbClr val="595959"/>
                </a:solidFill>
                <a:latin typeface="Courier Prime"/>
                <a:ea typeface="Courier Prime"/>
                <a:cs typeface="Courier Prime"/>
                <a:sym typeface="Courier Prime"/>
              </a:rPr>
              <a:t>, infographics &amp; images by </a:t>
            </a:r>
            <a:r>
              <a:rPr lang="en" sz="1467">
                <a:solidFill>
                  <a:schemeClr val="hlink"/>
                </a:solidFill>
                <a:uFill>
                  <a:noFill/>
                </a:uFill>
                <a:latin typeface="Courier Prime"/>
                <a:ea typeface="Courier Prime"/>
                <a:cs typeface="Courier Prime"/>
                <a:sym typeface="Courier Prime"/>
                <a:hlinkClick r:id="rId4"/>
              </a:rPr>
              <a:t>Freepik</a:t>
            </a:r>
            <a:r>
              <a:rPr lang="en" sz="1467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rPr>
              <a:t>.</a:t>
            </a:r>
            <a:endParaRPr sz="1467">
              <a:solidFill>
                <a:schemeClr val="accent3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SemiBold"/>
              <a:buNone/>
              <a:defRPr sz="2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Prime"/>
              <a:buChar char="●"/>
              <a:defRPr sz="18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○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■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●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○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■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●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○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■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3"/>
          <p:cNvSpPr txBox="1">
            <a:spLocks noGrp="1"/>
          </p:cNvSpPr>
          <p:nvPr>
            <p:ph type="title"/>
          </p:nvPr>
        </p:nvSpPr>
        <p:spPr>
          <a:xfrm>
            <a:off x="1471000" y="2176167"/>
            <a:ext cx="9250000" cy="190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6600" dirty="0" err="1"/>
              <a:t>Anesthésie</a:t>
            </a:r>
            <a:r>
              <a:rPr lang="en" sz="6600" dirty="0"/>
              <a:t> et </a:t>
            </a:r>
            <a:r>
              <a:rPr lang="en" sz="6600" dirty="0" err="1"/>
              <a:t>chirurgie</a:t>
            </a:r>
            <a:r>
              <a:rPr lang="en" sz="6600" dirty="0"/>
              <a:t> </a:t>
            </a:r>
            <a:r>
              <a:rPr lang="en" sz="6600" dirty="0" err="1"/>
              <a:t>carotidienne</a:t>
            </a:r>
            <a:endParaRPr sz="6600" dirty="0" err="1"/>
          </a:p>
        </p:txBody>
      </p:sp>
      <p:sp>
        <p:nvSpPr>
          <p:cNvPr id="340" name="Google Shape;340;p33"/>
          <p:cNvSpPr txBox="1">
            <a:spLocks noGrp="1"/>
          </p:cNvSpPr>
          <p:nvPr>
            <p:ph type="subTitle" idx="1"/>
          </p:nvPr>
        </p:nvSpPr>
        <p:spPr>
          <a:xfrm>
            <a:off x="-1162713" y="6045749"/>
            <a:ext cx="8524400" cy="64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2100" dirty="0"/>
              <a:t>Thomas DELHOMME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476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709A57-45C7-96B7-2349-24546158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74" y="342014"/>
            <a:ext cx="7688000" cy="1299200"/>
          </a:xfrm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Consultation</a:t>
            </a:r>
            <a:r>
              <a:rPr lang="fr-FR" dirty="0"/>
              <a:t> d'anesthésie</a:t>
            </a:r>
            <a:r>
              <a:rPr lang="fr-FR" dirty="0">
                <a:solidFill>
                  <a:schemeClr val="bg2"/>
                </a:solidFill>
              </a:rPr>
              <a:t>:</a:t>
            </a:r>
            <a:r>
              <a:rPr lang="fr-FR" dirty="0"/>
              <a:t> 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B2E84BC-080B-C6E5-F025-ECB900233227}"/>
              </a:ext>
            </a:extLst>
          </p:cNvPr>
          <p:cNvSpPr txBox="1"/>
          <p:nvPr/>
        </p:nvSpPr>
        <p:spPr>
          <a:xfrm>
            <a:off x="1329070" y="1896140"/>
            <a:ext cx="899337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fr-FR" dirty="0">
                <a:cs typeface="Arial"/>
              </a:rPr>
              <a:t>Risque 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cardio – vasculaire</a:t>
            </a:r>
            <a:r>
              <a:rPr lang="fr-FR" dirty="0">
                <a:cs typeface="Arial"/>
              </a:rPr>
              <a:t> = intermédiaire:</a:t>
            </a:r>
          </a:p>
          <a:p>
            <a:pPr lvl="1"/>
            <a:r>
              <a:rPr lang="fr-FR" dirty="0">
                <a:cs typeface="Arial"/>
              </a:rPr>
              <a:t>Evaluation classique équivalent 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MET</a:t>
            </a:r>
            <a:r>
              <a:rPr lang="fr-FR" dirty="0">
                <a:cs typeface="Arial"/>
              </a:rPr>
              <a:t> et score de 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Lee</a:t>
            </a:r>
          </a:p>
          <a:p>
            <a:pPr lvl="1"/>
            <a:r>
              <a:rPr lang="fr-FR" dirty="0">
                <a:cs typeface="Arial"/>
              </a:rPr>
              <a:t>En pratique: consultation quasi-systématique devant fréquence des comorbidité</a:t>
            </a:r>
          </a:p>
          <a:p>
            <a:pPr marL="285750" indent="-285750">
              <a:buFont typeface="Wingdings"/>
              <a:buChar char="§"/>
            </a:pPr>
            <a:endParaRPr lang="fr-FR" dirty="0">
              <a:cs typeface="Arial"/>
            </a:endParaRPr>
          </a:p>
          <a:p>
            <a:pPr marL="285750" indent="-285750">
              <a:buFont typeface="Wingdings"/>
              <a:buChar char="§"/>
            </a:pPr>
            <a:r>
              <a:rPr lang="fr-FR" dirty="0">
                <a:cs typeface="Arial"/>
              </a:rPr>
              <a:t>Risque 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hémorragique</a:t>
            </a:r>
            <a:r>
              <a:rPr lang="fr-FR" dirty="0">
                <a:cs typeface="Arial"/>
              </a:rPr>
              <a:t> = intermédiaire </a:t>
            </a:r>
          </a:p>
          <a:p>
            <a:pPr marL="742950" lvl="1" indent="-285750">
              <a:buFont typeface="Wingdings"/>
              <a:buChar char="§"/>
            </a:pPr>
            <a:r>
              <a:rPr lang="fr-FR" dirty="0">
                <a:cs typeface="Arial"/>
              </a:rPr>
              <a:t>Mono AAP (</a:t>
            </a:r>
            <a:r>
              <a:rPr lang="fr-FR" dirty="0" err="1">
                <a:cs typeface="Arial"/>
              </a:rPr>
              <a:t>Kardegic</a:t>
            </a:r>
            <a:r>
              <a:rPr lang="fr-FR" dirty="0">
                <a:cs typeface="Arial"/>
              </a:rPr>
              <a:t> / Plavix) = 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pas d'arrêt</a:t>
            </a:r>
          </a:p>
          <a:p>
            <a:pPr marL="742950" lvl="1" indent="-285750">
              <a:buFont typeface="Wingdings"/>
              <a:buChar char="§"/>
            </a:pPr>
            <a:r>
              <a:rPr lang="fr-FR" dirty="0">
                <a:cs typeface="Arial"/>
              </a:rPr>
              <a:t>Bi AAP = 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à discuter</a:t>
            </a:r>
            <a:r>
              <a:rPr lang="fr-FR" dirty="0">
                <a:cs typeface="Arial"/>
              </a:rPr>
              <a:t> avec chirurgien (AVC symptomatique récent)</a:t>
            </a:r>
          </a:p>
          <a:p>
            <a:pPr marL="742950" lvl="1" indent="-285750">
              <a:buFont typeface="Wingdings"/>
              <a:buChar char="§"/>
            </a:pPr>
            <a:r>
              <a:rPr lang="fr-FR" dirty="0">
                <a:cs typeface="Arial"/>
              </a:rPr>
              <a:t>Anticoagulant = règle d'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arrêt</a:t>
            </a:r>
            <a:r>
              <a:rPr lang="fr-FR" dirty="0">
                <a:cs typeface="Arial"/>
              </a:rPr>
              <a:t> usuel </a:t>
            </a:r>
          </a:p>
          <a:p>
            <a:pPr marL="742950" lvl="1" indent="-285750">
              <a:buFont typeface="Wingdings"/>
              <a:buChar char="§"/>
            </a:pPr>
            <a:r>
              <a:rPr lang="fr-FR" dirty="0">
                <a:cs typeface="Arial"/>
              </a:rPr>
              <a:t>Carte de 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groupe sanguin</a:t>
            </a:r>
            <a:r>
              <a:rPr lang="fr-FR" dirty="0">
                <a:cs typeface="Arial"/>
              </a:rPr>
              <a:t> / 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RAI</a:t>
            </a:r>
            <a:r>
              <a:rPr lang="fr-FR" dirty="0">
                <a:cs typeface="Arial"/>
              </a:rPr>
              <a:t> à jour</a:t>
            </a:r>
          </a:p>
          <a:p>
            <a:pPr marL="285750" indent="-285750">
              <a:buFont typeface="Wingdings"/>
              <a:buChar char="§"/>
            </a:pPr>
            <a:endParaRPr lang="fr-FR" dirty="0">
              <a:cs typeface="Arial"/>
            </a:endParaRPr>
          </a:p>
          <a:p>
            <a:pPr marL="285750" indent="-285750">
              <a:buFont typeface="Wingdings"/>
              <a:buChar char="§"/>
            </a:pPr>
            <a:r>
              <a:rPr lang="fr-FR" dirty="0">
                <a:cs typeface="Arial"/>
              </a:rPr>
              <a:t>Risque 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neurologique</a:t>
            </a:r>
            <a:r>
              <a:rPr lang="fr-FR" dirty="0">
                <a:cs typeface="Arial"/>
              </a:rPr>
              <a:t> = </a:t>
            </a:r>
          </a:p>
          <a:p>
            <a:pPr marL="742950" lvl="1" indent="-285750">
              <a:buFont typeface="Wingdings"/>
              <a:buChar char="§"/>
            </a:pPr>
            <a:r>
              <a:rPr lang="fr-FR" dirty="0">
                <a:cs typeface="Arial"/>
              </a:rPr>
              <a:t>TDM cérébrale systématique (référence)</a:t>
            </a:r>
          </a:p>
          <a:p>
            <a:pPr marL="742950" lvl="1" indent="-285750">
              <a:buFont typeface="Wingdings"/>
              <a:buChar char="§"/>
            </a:pPr>
            <a:r>
              <a:rPr lang="fr-FR" dirty="0">
                <a:cs typeface="Arial"/>
              </a:rPr>
              <a:t>Notifier degré de sténose controlatérale</a:t>
            </a:r>
          </a:p>
          <a:p>
            <a:pPr marL="742950" lvl="1" indent="-285750">
              <a:buFont typeface="Wingdings"/>
              <a:buChar char="§"/>
            </a:pPr>
            <a:endParaRPr lang="fr-FR" dirty="0">
              <a:cs typeface="Arial"/>
            </a:endParaRPr>
          </a:p>
          <a:p>
            <a:pPr marL="285750" indent="-285750">
              <a:buFont typeface="Wingdings"/>
              <a:buChar char="§"/>
            </a:pPr>
            <a:r>
              <a:rPr lang="fr-FR" dirty="0">
                <a:solidFill>
                  <a:schemeClr val="accent1"/>
                </a:solidFill>
                <a:cs typeface="Arial"/>
              </a:rPr>
              <a:t>PAS d'antibioprophylaxie</a:t>
            </a:r>
            <a:r>
              <a:rPr lang="fr-FR" dirty="0">
                <a:cs typeface="Arial"/>
              </a:rPr>
              <a:t> SAUF si patch carotidien = </a:t>
            </a:r>
            <a:r>
              <a:rPr lang="fr-FR" dirty="0" err="1">
                <a:cs typeface="Arial"/>
              </a:rPr>
              <a:t>Céfazoline</a:t>
            </a:r>
            <a:r>
              <a:rPr lang="fr-FR" dirty="0">
                <a:cs typeface="Arial"/>
              </a:rPr>
              <a:t> 2g</a:t>
            </a:r>
          </a:p>
          <a:p>
            <a:pPr marL="285750" indent="-285750">
              <a:buFont typeface="Wingdings"/>
              <a:buChar char="§"/>
            </a:pPr>
            <a:endParaRPr lang="fr-FR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6052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"/>
          <p:cNvSpPr txBox="1">
            <a:spLocks noGrp="1"/>
          </p:cNvSpPr>
          <p:nvPr>
            <p:ph type="title" idx="2"/>
          </p:nvPr>
        </p:nvSpPr>
        <p:spPr>
          <a:xfrm>
            <a:off x="877737" y="1728472"/>
            <a:ext cx="2622400" cy="1302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2</a:t>
            </a:r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/>
          </p:nvPr>
        </p:nvSpPr>
        <p:spPr>
          <a:xfrm>
            <a:off x="147713" y="3628459"/>
            <a:ext cx="7388000" cy="108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5300" dirty="0"/>
              <a:t>Per-</a:t>
            </a:r>
            <a:r>
              <a:rPr lang="en" sz="5300" dirty="0" err="1"/>
              <a:t>opératoire</a:t>
            </a:r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1"/>
          </p:nvPr>
        </p:nvSpPr>
        <p:spPr>
          <a:xfrm>
            <a:off x="1687" y="4711532"/>
            <a:ext cx="5225200" cy="125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>
              <a:buFont typeface="Wingdings"/>
              <a:buChar char="§"/>
            </a:pPr>
            <a:r>
              <a:rPr lang="en" sz="2100" dirty="0"/>
              <a:t>Quelle technique ? </a:t>
            </a:r>
            <a:endParaRPr lang="fr-FR" dirty="0"/>
          </a:p>
          <a:p>
            <a:pPr marL="342900">
              <a:buFont typeface="Wingdings"/>
              <a:buChar char="§"/>
            </a:pPr>
            <a:r>
              <a:rPr lang="en" sz="2100" dirty="0"/>
              <a:t>Quels </a:t>
            </a:r>
            <a:r>
              <a:rPr lang="en" sz="2100" dirty="0" err="1"/>
              <a:t>objectifs</a:t>
            </a:r>
            <a:r>
              <a:rPr lang="en" sz="2100" dirty="0"/>
              <a:t> ?</a:t>
            </a:r>
            <a:endParaRPr lang="fr-FR" sz="2100" dirty="0"/>
          </a:p>
          <a:p>
            <a:pPr marL="342900">
              <a:buFont typeface="Wingdings"/>
              <a:buChar char="§"/>
            </a:pPr>
            <a:r>
              <a:rPr lang="en" sz="2100" dirty="0"/>
              <a:t>Quels  </a:t>
            </a:r>
            <a:r>
              <a:rPr lang="en" sz="2100" dirty="0" err="1"/>
              <a:t>moyens</a:t>
            </a:r>
            <a:r>
              <a:rPr lang="en" sz="2100" dirty="0"/>
              <a:t> de </a:t>
            </a:r>
            <a:r>
              <a:rPr lang="en" sz="2100" dirty="0" err="1"/>
              <a:t>monitorage</a:t>
            </a:r>
            <a:r>
              <a:rPr lang="en" sz="2100" dirty="0"/>
              <a:t> ?</a:t>
            </a:r>
            <a:endParaRPr lang="fr-FR" sz="210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871B8168-D219-6111-F5A5-5E464091D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968" y="-143"/>
            <a:ext cx="6553199" cy="685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46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7"/>
          <p:cNvSpPr txBox="1">
            <a:spLocks noGrp="1"/>
          </p:cNvSpPr>
          <p:nvPr>
            <p:ph type="title"/>
          </p:nvPr>
        </p:nvSpPr>
        <p:spPr>
          <a:xfrm>
            <a:off x="638949" y="114252"/>
            <a:ext cx="104888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accent3"/>
                </a:solidFill>
              </a:rPr>
              <a:t>Quelle</a:t>
            </a:r>
            <a:r>
              <a:rPr lang="en" dirty="0"/>
              <a:t> technique</a:t>
            </a:r>
            <a:r>
              <a:rPr lang="en" dirty="0">
                <a:solidFill>
                  <a:schemeClr val="accent3"/>
                </a:solidFill>
              </a:rPr>
              <a:t> ?</a:t>
            </a:r>
          </a:p>
        </p:txBody>
      </p:sp>
      <p:sp>
        <p:nvSpPr>
          <p:cNvPr id="485" name="Google Shape;485;p47"/>
          <p:cNvSpPr/>
          <p:nvPr/>
        </p:nvSpPr>
        <p:spPr>
          <a:xfrm>
            <a:off x="455149" y="1843309"/>
            <a:ext cx="5254683" cy="237541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533"/>
          </a:p>
        </p:txBody>
      </p:sp>
      <p:sp>
        <p:nvSpPr>
          <p:cNvPr id="486" name="Google Shape;486;p47"/>
          <p:cNvSpPr/>
          <p:nvPr/>
        </p:nvSpPr>
        <p:spPr>
          <a:xfrm>
            <a:off x="1481107" y="1069250"/>
            <a:ext cx="3360502" cy="64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r-FR" sz="2500" dirty="0">
                <a:solidFill>
                  <a:schemeClr val="bg1"/>
                </a:solidFill>
                <a:cs typeface="Arial"/>
              </a:rPr>
              <a:t>Anesthésie générale</a:t>
            </a:r>
            <a:endParaRPr lang="fr-FR"/>
          </a:p>
        </p:txBody>
      </p:sp>
      <p:sp>
        <p:nvSpPr>
          <p:cNvPr id="487" name="Google Shape;487;p47"/>
          <p:cNvSpPr/>
          <p:nvPr/>
        </p:nvSpPr>
        <p:spPr>
          <a:xfrm>
            <a:off x="6425138" y="1887612"/>
            <a:ext cx="5396451" cy="1507088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533"/>
          </a:p>
        </p:txBody>
      </p:sp>
      <p:sp>
        <p:nvSpPr>
          <p:cNvPr id="488" name="Google Shape;488;p47"/>
          <p:cNvSpPr/>
          <p:nvPr/>
        </p:nvSpPr>
        <p:spPr>
          <a:xfrm>
            <a:off x="5895613" y="1960721"/>
            <a:ext cx="649200" cy="64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500" dirty="0">
              <a:cs typeface="Arial"/>
            </a:endParaRPr>
          </a:p>
        </p:txBody>
      </p:sp>
      <p:sp>
        <p:nvSpPr>
          <p:cNvPr id="489" name="Google Shape;489;p47"/>
          <p:cNvSpPr/>
          <p:nvPr/>
        </p:nvSpPr>
        <p:spPr>
          <a:xfrm>
            <a:off x="6425138" y="3570124"/>
            <a:ext cx="5396450" cy="269439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533"/>
          </a:p>
        </p:txBody>
      </p:sp>
      <p:sp>
        <p:nvSpPr>
          <p:cNvPr id="490" name="Google Shape;490;p47"/>
          <p:cNvSpPr/>
          <p:nvPr/>
        </p:nvSpPr>
        <p:spPr>
          <a:xfrm>
            <a:off x="5911238" y="4504799"/>
            <a:ext cx="649200" cy="64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533"/>
          </a:p>
        </p:txBody>
      </p:sp>
      <p:sp>
        <p:nvSpPr>
          <p:cNvPr id="491" name="Google Shape;491;p47"/>
          <p:cNvSpPr/>
          <p:nvPr/>
        </p:nvSpPr>
        <p:spPr>
          <a:xfrm>
            <a:off x="517172" y="4332123"/>
            <a:ext cx="5192660" cy="182606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533"/>
          </a:p>
        </p:txBody>
      </p:sp>
      <p:sp>
        <p:nvSpPr>
          <p:cNvPr id="494" name="Google Shape;494;p47"/>
          <p:cNvSpPr/>
          <p:nvPr/>
        </p:nvSpPr>
        <p:spPr>
          <a:xfrm>
            <a:off x="7121074" y="2499294"/>
            <a:ext cx="480105" cy="448793"/>
          </a:xfrm>
          <a:custGeom>
            <a:avLst/>
            <a:gdLst/>
            <a:ahLst/>
            <a:cxnLst/>
            <a:rect l="l" t="t" r="r" b="b"/>
            <a:pathLst>
              <a:path w="12067" h="11280" extrusionOk="0">
                <a:moveTo>
                  <a:pt x="5986" y="757"/>
                </a:moveTo>
                <a:cubicBezTo>
                  <a:pt x="7656" y="757"/>
                  <a:pt x="9011" y="2049"/>
                  <a:pt x="9137" y="3718"/>
                </a:cubicBezTo>
                <a:cubicBezTo>
                  <a:pt x="8822" y="3624"/>
                  <a:pt x="8475" y="3561"/>
                  <a:pt x="8066" y="3561"/>
                </a:cubicBezTo>
                <a:cubicBezTo>
                  <a:pt x="7278" y="3561"/>
                  <a:pt x="6585" y="3781"/>
                  <a:pt x="5955" y="4191"/>
                </a:cubicBezTo>
                <a:cubicBezTo>
                  <a:pt x="5356" y="3781"/>
                  <a:pt x="4632" y="3561"/>
                  <a:pt x="3844" y="3561"/>
                </a:cubicBezTo>
                <a:cubicBezTo>
                  <a:pt x="3466" y="3561"/>
                  <a:pt x="3119" y="3592"/>
                  <a:pt x="2773" y="3718"/>
                </a:cubicBezTo>
                <a:cubicBezTo>
                  <a:pt x="2930" y="2049"/>
                  <a:pt x="4285" y="757"/>
                  <a:pt x="5986" y="757"/>
                </a:cubicBezTo>
                <a:close/>
                <a:moveTo>
                  <a:pt x="3875" y="4254"/>
                </a:moveTo>
                <a:cubicBezTo>
                  <a:pt x="4411" y="4254"/>
                  <a:pt x="4915" y="4411"/>
                  <a:pt x="5388" y="4663"/>
                </a:cubicBezTo>
                <a:cubicBezTo>
                  <a:pt x="4852" y="5168"/>
                  <a:pt x="4505" y="5829"/>
                  <a:pt x="4285" y="6585"/>
                </a:cubicBezTo>
                <a:cubicBezTo>
                  <a:pt x="3560" y="6113"/>
                  <a:pt x="2993" y="5325"/>
                  <a:pt x="2836" y="4411"/>
                </a:cubicBezTo>
                <a:cubicBezTo>
                  <a:pt x="3151" y="4317"/>
                  <a:pt x="3497" y="4254"/>
                  <a:pt x="3875" y="4254"/>
                </a:cubicBezTo>
                <a:close/>
                <a:moveTo>
                  <a:pt x="8129" y="4254"/>
                </a:moveTo>
                <a:cubicBezTo>
                  <a:pt x="8475" y="4254"/>
                  <a:pt x="8822" y="4317"/>
                  <a:pt x="9137" y="4411"/>
                </a:cubicBezTo>
                <a:cubicBezTo>
                  <a:pt x="8979" y="5325"/>
                  <a:pt x="8444" y="6113"/>
                  <a:pt x="7687" y="6585"/>
                </a:cubicBezTo>
                <a:cubicBezTo>
                  <a:pt x="7498" y="5829"/>
                  <a:pt x="7089" y="5168"/>
                  <a:pt x="6585" y="4663"/>
                </a:cubicBezTo>
                <a:cubicBezTo>
                  <a:pt x="7026" y="4411"/>
                  <a:pt x="7561" y="4254"/>
                  <a:pt x="8129" y="4254"/>
                </a:cubicBezTo>
                <a:close/>
                <a:moveTo>
                  <a:pt x="5986" y="5042"/>
                </a:moveTo>
                <a:cubicBezTo>
                  <a:pt x="6490" y="5514"/>
                  <a:pt x="6900" y="6144"/>
                  <a:pt x="7026" y="6900"/>
                </a:cubicBezTo>
                <a:cubicBezTo>
                  <a:pt x="6648" y="7026"/>
                  <a:pt x="6364" y="7058"/>
                  <a:pt x="5986" y="7058"/>
                </a:cubicBezTo>
                <a:cubicBezTo>
                  <a:pt x="5640" y="7058"/>
                  <a:pt x="5293" y="7026"/>
                  <a:pt x="4978" y="6900"/>
                </a:cubicBezTo>
                <a:cubicBezTo>
                  <a:pt x="5073" y="6176"/>
                  <a:pt x="5451" y="5514"/>
                  <a:pt x="5986" y="5042"/>
                </a:cubicBezTo>
                <a:close/>
                <a:moveTo>
                  <a:pt x="4915" y="7625"/>
                </a:moveTo>
                <a:lnTo>
                  <a:pt x="4915" y="7625"/>
                </a:lnTo>
                <a:cubicBezTo>
                  <a:pt x="5230" y="7688"/>
                  <a:pt x="5608" y="7782"/>
                  <a:pt x="5986" y="7782"/>
                </a:cubicBezTo>
                <a:cubicBezTo>
                  <a:pt x="6333" y="7782"/>
                  <a:pt x="6711" y="7719"/>
                  <a:pt x="7057" y="7625"/>
                </a:cubicBezTo>
                <a:lnTo>
                  <a:pt x="7057" y="7625"/>
                </a:lnTo>
                <a:cubicBezTo>
                  <a:pt x="6963" y="8476"/>
                  <a:pt x="6585" y="9232"/>
                  <a:pt x="5986" y="9767"/>
                </a:cubicBezTo>
                <a:cubicBezTo>
                  <a:pt x="5388" y="9232"/>
                  <a:pt x="5010" y="8476"/>
                  <a:pt x="4915" y="7625"/>
                </a:cubicBezTo>
                <a:close/>
                <a:moveTo>
                  <a:pt x="2206" y="4726"/>
                </a:moveTo>
                <a:cubicBezTo>
                  <a:pt x="2458" y="5892"/>
                  <a:pt x="3245" y="6837"/>
                  <a:pt x="4222" y="7373"/>
                </a:cubicBezTo>
                <a:lnTo>
                  <a:pt x="4222" y="7467"/>
                </a:lnTo>
                <a:cubicBezTo>
                  <a:pt x="4222" y="8570"/>
                  <a:pt x="4663" y="9515"/>
                  <a:pt x="5388" y="10208"/>
                </a:cubicBezTo>
                <a:cubicBezTo>
                  <a:pt x="4915" y="10460"/>
                  <a:pt x="4411" y="10555"/>
                  <a:pt x="3875" y="10555"/>
                </a:cubicBezTo>
                <a:cubicBezTo>
                  <a:pt x="2080" y="10555"/>
                  <a:pt x="662" y="9137"/>
                  <a:pt x="662" y="7404"/>
                </a:cubicBezTo>
                <a:cubicBezTo>
                  <a:pt x="662" y="6270"/>
                  <a:pt x="1260" y="5294"/>
                  <a:pt x="2206" y="4726"/>
                </a:cubicBezTo>
                <a:close/>
                <a:moveTo>
                  <a:pt x="9735" y="4695"/>
                </a:moveTo>
                <a:cubicBezTo>
                  <a:pt x="10649" y="5262"/>
                  <a:pt x="11279" y="6239"/>
                  <a:pt x="11279" y="7373"/>
                </a:cubicBezTo>
                <a:cubicBezTo>
                  <a:pt x="11279" y="9137"/>
                  <a:pt x="9861" y="10555"/>
                  <a:pt x="8066" y="10555"/>
                </a:cubicBezTo>
                <a:cubicBezTo>
                  <a:pt x="7530" y="10555"/>
                  <a:pt x="7026" y="10397"/>
                  <a:pt x="6553" y="10177"/>
                </a:cubicBezTo>
                <a:cubicBezTo>
                  <a:pt x="7246" y="9452"/>
                  <a:pt x="7719" y="8476"/>
                  <a:pt x="7719" y="7404"/>
                </a:cubicBezTo>
                <a:lnTo>
                  <a:pt x="7719" y="7341"/>
                </a:lnTo>
                <a:cubicBezTo>
                  <a:pt x="8759" y="6837"/>
                  <a:pt x="9515" y="5892"/>
                  <a:pt x="9735" y="4695"/>
                </a:cubicBezTo>
                <a:close/>
                <a:moveTo>
                  <a:pt x="5986" y="1"/>
                </a:moveTo>
                <a:cubicBezTo>
                  <a:pt x="3875" y="1"/>
                  <a:pt x="2143" y="1734"/>
                  <a:pt x="2143" y="3876"/>
                </a:cubicBezTo>
                <a:lnTo>
                  <a:pt x="2143" y="3939"/>
                </a:lnTo>
                <a:cubicBezTo>
                  <a:pt x="882" y="4569"/>
                  <a:pt x="0" y="5892"/>
                  <a:pt x="0" y="7404"/>
                </a:cubicBezTo>
                <a:cubicBezTo>
                  <a:pt x="0" y="9547"/>
                  <a:pt x="1733" y="11279"/>
                  <a:pt x="3907" y="11279"/>
                </a:cubicBezTo>
                <a:cubicBezTo>
                  <a:pt x="4695" y="11279"/>
                  <a:pt x="5388" y="11027"/>
                  <a:pt x="6018" y="10649"/>
                </a:cubicBezTo>
                <a:cubicBezTo>
                  <a:pt x="6616" y="11027"/>
                  <a:pt x="7372" y="11279"/>
                  <a:pt x="8160" y="11279"/>
                </a:cubicBezTo>
                <a:cubicBezTo>
                  <a:pt x="10271" y="11279"/>
                  <a:pt x="12067" y="9547"/>
                  <a:pt x="12067" y="7404"/>
                </a:cubicBezTo>
                <a:cubicBezTo>
                  <a:pt x="11972" y="5924"/>
                  <a:pt x="11122" y="4632"/>
                  <a:pt x="9861" y="3939"/>
                </a:cubicBezTo>
                <a:lnTo>
                  <a:pt x="9861" y="3876"/>
                </a:lnTo>
                <a:cubicBezTo>
                  <a:pt x="9861" y="1734"/>
                  <a:pt x="8129" y="1"/>
                  <a:pt x="59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533"/>
          </a:p>
        </p:txBody>
      </p:sp>
      <p:grpSp>
        <p:nvGrpSpPr>
          <p:cNvPr id="495" name="Google Shape;495;p47"/>
          <p:cNvGrpSpPr/>
          <p:nvPr/>
        </p:nvGrpSpPr>
        <p:grpSpPr>
          <a:xfrm>
            <a:off x="854554" y="5188222"/>
            <a:ext cx="409925" cy="347501"/>
            <a:chOff x="1636184" y="2959225"/>
            <a:chExt cx="232666" cy="197250"/>
          </a:xfrm>
        </p:grpSpPr>
        <p:sp>
          <p:nvSpPr>
            <p:cNvPr id="496" name="Google Shape;496;p47"/>
            <p:cNvSpPr/>
            <p:nvPr/>
          </p:nvSpPr>
          <p:spPr>
            <a:xfrm>
              <a:off x="1649300" y="2959225"/>
              <a:ext cx="219550" cy="197250"/>
            </a:xfrm>
            <a:custGeom>
              <a:avLst/>
              <a:gdLst/>
              <a:ahLst/>
              <a:cxnLst/>
              <a:rect l="l" t="t" r="r" b="b"/>
              <a:pathLst>
                <a:path w="8782" h="7890" extrusionOk="0">
                  <a:moveTo>
                    <a:pt x="3485" y="419"/>
                  </a:moveTo>
                  <a:lnTo>
                    <a:pt x="2342" y="1952"/>
                  </a:lnTo>
                  <a:lnTo>
                    <a:pt x="1757" y="419"/>
                  </a:lnTo>
                  <a:close/>
                  <a:moveTo>
                    <a:pt x="6495" y="419"/>
                  </a:moveTo>
                  <a:lnTo>
                    <a:pt x="5882" y="1952"/>
                  </a:lnTo>
                  <a:lnTo>
                    <a:pt x="4739" y="419"/>
                  </a:lnTo>
                  <a:close/>
                  <a:moveTo>
                    <a:pt x="1255" y="809"/>
                  </a:moveTo>
                  <a:lnTo>
                    <a:pt x="1812" y="2314"/>
                  </a:lnTo>
                  <a:lnTo>
                    <a:pt x="307" y="2314"/>
                  </a:lnTo>
                  <a:lnTo>
                    <a:pt x="1255" y="809"/>
                  </a:lnTo>
                  <a:close/>
                  <a:moveTo>
                    <a:pt x="4154" y="614"/>
                  </a:moveTo>
                  <a:lnTo>
                    <a:pt x="5408" y="2314"/>
                  </a:lnTo>
                  <a:lnTo>
                    <a:pt x="2900" y="2314"/>
                  </a:lnTo>
                  <a:lnTo>
                    <a:pt x="4154" y="614"/>
                  </a:lnTo>
                  <a:close/>
                  <a:moveTo>
                    <a:pt x="6997" y="809"/>
                  </a:moveTo>
                  <a:lnTo>
                    <a:pt x="7945" y="2314"/>
                  </a:lnTo>
                  <a:lnTo>
                    <a:pt x="6440" y="2314"/>
                  </a:lnTo>
                  <a:lnTo>
                    <a:pt x="6997" y="809"/>
                  </a:lnTo>
                  <a:close/>
                  <a:moveTo>
                    <a:pt x="2035" y="2928"/>
                  </a:moveTo>
                  <a:lnTo>
                    <a:pt x="3206" y="6133"/>
                  </a:lnTo>
                  <a:lnTo>
                    <a:pt x="419" y="2928"/>
                  </a:lnTo>
                  <a:close/>
                  <a:moveTo>
                    <a:pt x="7806" y="2928"/>
                  </a:moveTo>
                  <a:lnTo>
                    <a:pt x="5018" y="6133"/>
                  </a:lnTo>
                  <a:lnTo>
                    <a:pt x="6217" y="2928"/>
                  </a:lnTo>
                  <a:close/>
                  <a:moveTo>
                    <a:pt x="5548" y="2928"/>
                  </a:moveTo>
                  <a:lnTo>
                    <a:pt x="4126" y="6719"/>
                  </a:lnTo>
                  <a:lnTo>
                    <a:pt x="2677" y="2928"/>
                  </a:lnTo>
                  <a:close/>
                  <a:moveTo>
                    <a:pt x="1562" y="1"/>
                  </a:moveTo>
                  <a:lnTo>
                    <a:pt x="1" y="2482"/>
                  </a:lnTo>
                  <a:lnTo>
                    <a:pt x="1" y="2510"/>
                  </a:lnTo>
                  <a:lnTo>
                    <a:pt x="1" y="2537"/>
                  </a:lnTo>
                  <a:lnTo>
                    <a:pt x="1" y="2593"/>
                  </a:lnTo>
                  <a:lnTo>
                    <a:pt x="1" y="2621"/>
                  </a:lnTo>
                  <a:lnTo>
                    <a:pt x="1" y="2649"/>
                  </a:lnTo>
                  <a:lnTo>
                    <a:pt x="1" y="2677"/>
                  </a:lnTo>
                  <a:lnTo>
                    <a:pt x="1" y="2733"/>
                  </a:lnTo>
                  <a:lnTo>
                    <a:pt x="1" y="2760"/>
                  </a:lnTo>
                  <a:lnTo>
                    <a:pt x="1" y="2788"/>
                  </a:lnTo>
                  <a:lnTo>
                    <a:pt x="1" y="2816"/>
                  </a:lnTo>
                  <a:lnTo>
                    <a:pt x="1" y="2872"/>
                  </a:lnTo>
                  <a:lnTo>
                    <a:pt x="4349" y="7834"/>
                  </a:lnTo>
                  <a:lnTo>
                    <a:pt x="4405" y="7890"/>
                  </a:lnTo>
                  <a:lnTo>
                    <a:pt x="4879" y="7890"/>
                  </a:lnTo>
                  <a:lnTo>
                    <a:pt x="4907" y="7834"/>
                  </a:lnTo>
                  <a:lnTo>
                    <a:pt x="8753" y="2788"/>
                  </a:lnTo>
                  <a:lnTo>
                    <a:pt x="8753" y="2788"/>
                  </a:lnTo>
                  <a:cubicBezTo>
                    <a:pt x="8744" y="2798"/>
                    <a:pt x="8738" y="2801"/>
                    <a:pt x="8735" y="2801"/>
                  </a:cubicBezTo>
                  <a:cubicBezTo>
                    <a:pt x="8729" y="2801"/>
                    <a:pt x="8735" y="2788"/>
                    <a:pt x="8753" y="2788"/>
                  </a:cubicBezTo>
                  <a:lnTo>
                    <a:pt x="8781" y="2760"/>
                  </a:lnTo>
                  <a:lnTo>
                    <a:pt x="8781" y="2733"/>
                  </a:lnTo>
                  <a:lnTo>
                    <a:pt x="8781" y="2677"/>
                  </a:lnTo>
                  <a:lnTo>
                    <a:pt x="8781" y="2649"/>
                  </a:lnTo>
                  <a:lnTo>
                    <a:pt x="8781" y="2621"/>
                  </a:lnTo>
                  <a:lnTo>
                    <a:pt x="8781" y="2593"/>
                  </a:lnTo>
                  <a:lnTo>
                    <a:pt x="8781" y="2537"/>
                  </a:lnTo>
                  <a:lnTo>
                    <a:pt x="8781" y="2510"/>
                  </a:lnTo>
                  <a:lnTo>
                    <a:pt x="8781" y="2482"/>
                  </a:lnTo>
                  <a:lnTo>
                    <a:pt x="72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497" name="Google Shape;497;p47"/>
            <p:cNvSpPr/>
            <p:nvPr/>
          </p:nvSpPr>
          <p:spPr>
            <a:xfrm flipH="1">
              <a:off x="1636184" y="2959225"/>
              <a:ext cx="219550" cy="197250"/>
            </a:xfrm>
            <a:custGeom>
              <a:avLst/>
              <a:gdLst/>
              <a:ahLst/>
              <a:cxnLst/>
              <a:rect l="l" t="t" r="r" b="b"/>
              <a:pathLst>
                <a:path w="8782" h="7890" extrusionOk="0">
                  <a:moveTo>
                    <a:pt x="3485" y="419"/>
                  </a:moveTo>
                  <a:lnTo>
                    <a:pt x="2342" y="1952"/>
                  </a:lnTo>
                  <a:lnTo>
                    <a:pt x="1757" y="419"/>
                  </a:lnTo>
                  <a:close/>
                  <a:moveTo>
                    <a:pt x="6495" y="419"/>
                  </a:moveTo>
                  <a:lnTo>
                    <a:pt x="5882" y="1952"/>
                  </a:lnTo>
                  <a:lnTo>
                    <a:pt x="4739" y="419"/>
                  </a:lnTo>
                  <a:close/>
                  <a:moveTo>
                    <a:pt x="1255" y="809"/>
                  </a:moveTo>
                  <a:lnTo>
                    <a:pt x="1812" y="2314"/>
                  </a:lnTo>
                  <a:lnTo>
                    <a:pt x="307" y="2314"/>
                  </a:lnTo>
                  <a:lnTo>
                    <a:pt x="1255" y="809"/>
                  </a:lnTo>
                  <a:close/>
                  <a:moveTo>
                    <a:pt x="4154" y="614"/>
                  </a:moveTo>
                  <a:lnTo>
                    <a:pt x="5408" y="2314"/>
                  </a:lnTo>
                  <a:lnTo>
                    <a:pt x="2900" y="2314"/>
                  </a:lnTo>
                  <a:lnTo>
                    <a:pt x="4154" y="614"/>
                  </a:lnTo>
                  <a:close/>
                  <a:moveTo>
                    <a:pt x="6997" y="809"/>
                  </a:moveTo>
                  <a:lnTo>
                    <a:pt x="7945" y="2314"/>
                  </a:lnTo>
                  <a:lnTo>
                    <a:pt x="6440" y="2314"/>
                  </a:lnTo>
                  <a:lnTo>
                    <a:pt x="6997" y="809"/>
                  </a:lnTo>
                  <a:close/>
                  <a:moveTo>
                    <a:pt x="2035" y="2928"/>
                  </a:moveTo>
                  <a:lnTo>
                    <a:pt x="3206" y="6133"/>
                  </a:lnTo>
                  <a:lnTo>
                    <a:pt x="419" y="2928"/>
                  </a:lnTo>
                  <a:close/>
                  <a:moveTo>
                    <a:pt x="7806" y="2928"/>
                  </a:moveTo>
                  <a:lnTo>
                    <a:pt x="5018" y="6133"/>
                  </a:lnTo>
                  <a:lnTo>
                    <a:pt x="6217" y="2928"/>
                  </a:lnTo>
                  <a:close/>
                  <a:moveTo>
                    <a:pt x="5548" y="2928"/>
                  </a:moveTo>
                  <a:lnTo>
                    <a:pt x="4126" y="6719"/>
                  </a:lnTo>
                  <a:lnTo>
                    <a:pt x="2677" y="2928"/>
                  </a:lnTo>
                  <a:close/>
                  <a:moveTo>
                    <a:pt x="1562" y="1"/>
                  </a:moveTo>
                  <a:lnTo>
                    <a:pt x="1" y="2482"/>
                  </a:lnTo>
                  <a:lnTo>
                    <a:pt x="1" y="2510"/>
                  </a:lnTo>
                  <a:lnTo>
                    <a:pt x="1" y="2537"/>
                  </a:lnTo>
                  <a:lnTo>
                    <a:pt x="1" y="2593"/>
                  </a:lnTo>
                  <a:lnTo>
                    <a:pt x="1" y="2621"/>
                  </a:lnTo>
                  <a:lnTo>
                    <a:pt x="1" y="2649"/>
                  </a:lnTo>
                  <a:lnTo>
                    <a:pt x="1" y="2677"/>
                  </a:lnTo>
                  <a:lnTo>
                    <a:pt x="1" y="2733"/>
                  </a:lnTo>
                  <a:lnTo>
                    <a:pt x="1" y="2760"/>
                  </a:lnTo>
                  <a:lnTo>
                    <a:pt x="1" y="2788"/>
                  </a:lnTo>
                  <a:lnTo>
                    <a:pt x="1" y="2816"/>
                  </a:lnTo>
                  <a:lnTo>
                    <a:pt x="1" y="2872"/>
                  </a:lnTo>
                  <a:lnTo>
                    <a:pt x="4349" y="7834"/>
                  </a:lnTo>
                  <a:lnTo>
                    <a:pt x="4405" y="7890"/>
                  </a:lnTo>
                  <a:lnTo>
                    <a:pt x="4879" y="7890"/>
                  </a:lnTo>
                  <a:lnTo>
                    <a:pt x="4907" y="7834"/>
                  </a:lnTo>
                  <a:lnTo>
                    <a:pt x="8753" y="2788"/>
                  </a:lnTo>
                  <a:lnTo>
                    <a:pt x="8753" y="2788"/>
                  </a:lnTo>
                  <a:cubicBezTo>
                    <a:pt x="8744" y="2798"/>
                    <a:pt x="8738" y="2801"/>
                    <a:pt x="8735" y="2801"/>
                  </a:cubicBezTo>
                  <a:cubicBezTo>
                    <a:pt x="8729" y="2801"/>
                    <a:pt x="8735" y="2788"/>
                    <a:pt x="8753" y="2788"/>
                  </a:cubicBezTo>
                  <a:lnTo>
                    <a:pt x="8781" y="2760"/>
                  </a:lnTo>
                  <a:lnTo>
                    <a:pt x="8781" y="2733"/>
                  </a:lnTo>
                  <a:lnTo>
                    <a:pt x="8781" y="2677"/>
                  </a:lnTo>
                  <a:lnTo>
                    <a:pt x="8781" y="2649"/>
                  </a:lnTo>
                  <a:lnTo>
                    <a:pt x="8781" y="2621"/>
                  </a:lnTo>
                  <a:lnTo>
                    <a:pt x="8781" y="2593"/>
                  </a:lnTo>
                  <a:lnTo>
                    <a:pt x="8781" y="2537"/>
                  </a:lnTo>
                  <a:lnTo>
                    <a:pt x="8781" y="2510"/>
                  </a:lnTo>
                  <a:lnTo>
                    <a:pt x="8781" y="2482"/>
                  </a:lnTo>
                  <a:lnTo>
                    <a:pt x="72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498" name="Google Shape;498;p47"/>
            <p:cNvSpPr/>
            <p:nvPr/>
          </p:nvSpPr>
          <p:spPr>
            <a:xfrm>
              <a:off x="1734750" y="3136775"/>
              <a:ext cx="36900" cy="19650"/>
            </a:xfrm>
            <a:custGeom>
              <a:avLst/>
              <a:gdLst/>
              <a:ahLst/>
              <a:cxnLst/>
              <a:rect l="l" t="t" r="r" b="b"/>
              <a:pathLst>
                <a:path w="1476" h="786" extrusionOk="0">
                  <a:moveTo>
                    <a:pt x="0" y="786"/>
                  </a:moveTo>
                  <a:lnTo>
                    <a:pt x="1476" y="786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99" name="Google Shape;499;p47"/>
            <p:cNvSpPr/>
            <p:nvPr/>
          </p:nvSpPr>
          <p:spPr>
            <a:xfrm>
              <a:off x="1684150" y="2963550"/>
              <a:ext cx="139900" cy="11300"/>
            </a:xfrm>
            <a:custGeom>
              <a:avLst/>
              <a:gdLst/>
              <a:ahLst/>
              <a:cxnLst/>
              <a:rect l="l" t="t" r="r" b="b"/>
              <a:pathLst>
                <a:path w="5596" h="452" extrusionOk="0">
                  <a:moveTo>
                    <a:pt x="0" y="452"/>
                  </a:moveTo>
                  <a:lnTo>
                    <a:pt x="5596" y="452"/>
                  </a:lnTo>
                  <a:lnTo>
                    <a:pt x="5500" y="0"/>
                  </a:lnTo>
                  <a:lnTo>
                    <a:pt x="238" y="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500" name="Google Shape;500;p47"/>
          <p:cNvGrpSpPr/>
          <p:nvPr/>
        </p:nvGrpSpPr>
        <p:grpSpPr>
          <a:xfrm>
            <a:off x="9998224" y="5032890"/>
            <a:ext cx="482616" cy="409160"/>
            <a:chOff x="-42430625" y="1949750"/>
            <a:chExt cx="322950" cy="315775"/>
          </a:xfrm>
        </p:grpSpPr>
        <p:sp>
          <p:nvSpPr>
            <p:cNvPr id="501" name="Google Shape;501;p47"/>
            <p:cNvSpPr/>
            <p:nvPr/>
          </p:nvSpPr>
          <p:spPr>
            <a:xfrm>
              <a:off x="-423534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61" y="1639"/>
                    <a:pt x="1639" y="1293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502" name="Google Shape;502;p47"/>
            <p:cNvSpPr/>
            <p:nvPr/>
          </p:nvSpPr>
          <p:spPr>
            <a:xfrm>
              <a:off x="-422896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92" y="1639"/>
                    <a:pt x="1639" y="1293"/>
                    <a:pt x="1639" y="820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503" name="Google Shape;503;p47"/>
            <p:cNvSpPr/>
            <p:nvPr/>
          </p:nvSpPr>
          <p:spPr>
            <a:xfrm>
              <a:off x="-42226625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19" y="1"/>
                  </a:moveTo>
                  <a:cubicBezTo>
                    <a:pt x="378" y="1"/>
                    <a:pt x="0" y="379"/>
                    <a:pt x="0" y="820"/>
                  </a:cubicBezTo>
                  <a:cubicBezTo>
                    <a:pt x="0" y="1293"/>
                    <a:pt x="378" y="1639"/>
                    <a:pt x="819" y="1639"/>
                  </a:cubicBezTo>
                  <a:cubicBezTo>
                    <a:pt x="1292" y="1639"/>
                    <a:pt x="1638" y="1293"/>
                    <a:pt x="1638" y="820"/>
                  </a:cubicBezTo>
                  <a:cubicBezTo>
                    <a:pt x="1638" y="379"/>
                    <a:pt x="1292" y="1"/>
                    <a:pt x="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504" name="Google Shape;504;p47"/>
            <p:cNvSpPr/>
            <p:nvPr/>
          </p:nvSpPr>
          <p:spPr>
            <a:xfrm>
              <a:off x="-42430625" y="1949750"/>
              <a:ext cx="322950" cy="315775"/>
            </a:xfrm>
            <a:custGeom>
              <a:avLst/>
              <a:gdLst/>
              <a:ahLst/>
              <a:cxnLst/>
              <a:rect l="l" t="t" r="r" b="b"/>
              <a:pathLst>
                <a:path w="12918" h="12631" extrusionOk="0">
                  <a:moveTo>
                    <a:pt x="6427" y="757"/>
                  </a:moveTo>
                  <a:cubicBezTo>
                    <a:pt x="8790" y="757"/>
                    <a:pt x="10712" y="2017"/>
                    <a:pt x="11500" y="3655"/>
                  </a:cubicBezTo>
                  <a:cubicBezTo>
                    <a:pt x="12098" y="4821"/>
                    <a:pt x="12098" y="6081"/>
                    <a:pt x="11500" y="7215"/>
                  </a:cubicBezTo>
                  <a:cubicBezTo>
                    <a:pt x="10679" y="8857"/>
                    <a:pt x="8789" y="10067"/>
                    <a:pt x="6472" y="10067"/>
                  </a:cubicBezTo>
                  <a:cubicBezTo>
                    <a:pt x="6210" y="10067"/>
                    <a:pt x="5943" y="10051"/>
                    <a:pt x="5671" y="10019"/>
                  </a:cubicBezTo>
                  <a:cubicBezTo>
                    <a:pt x="5545" y="10019"/>
                    <a:pt x="5451" y="10051"/>
                    <a:pt x="5325" y="10145"/>
                  </a:cubicBezTo>
                  <a:lnTo>
                    <a:pt x="4285" y="11153"/>
                  </a:lnTo>
                  <a:lnTo>
                    <a:pt x="4285" y="9988"/>
                  </a:lnTo>
                  <a:cubicBezTo>
                    <a:pt x="4285" y="9830"/>
                    <a:pt x="4190" y="9673"/>
                    <a:pt x="4033" y="9578"/>
                  </a:cubicBezTo>
                  <a:cubicBezTo>
                    <a:pt x="3088" y="9200"/>
                    <a:pt x="2300" y="8602"/>
                    <a:pt x="1796" y="7908"/>
                  </a:cubicBezTo>
                  <a:cubicBezTo>
                    <a:pt x="0" y="5577"/>
                    <a:pt x="1071" y="2458"/>
                    <a:pt x="4033" y="1229"/>
                  </a:cubicBezTo>
                  <a:cubicBezTo>
                    <a:pt x="4726" y="914"/>
                    <a:pt x="5545" y="757"/>
                    <a:pt x="6427" y="757"/>
                  </a:cubicBezTo>
                  <a:close/>
                  <a:moveTo>
                    <a:pt x="6427" y="1"/>
                  </a:moveTo>
                  <a:cubicBezTo>
                    <a:pt x="2962" y="1"/>
                    <a:pt x="126" y="2427"/>
                    <a:pt x="126" y="5451"/>
                  </a:cubicBezTo>
                  <a:cubicBezTo>
                    <a:pt x="126" y="7593"/>
                    <a:pt x="1544" y="9389"/>
                    <a:pt x="3497" y="10303"/>
                  </a:cubicBezTo>
                  <a:lnTo>
                    <a:pt x="3497" y="12193"/>
                  </a:lnTo>
                  <a:cubicBezTo>
                    <a:pt x="3497" y="12319"/>
                    <a:pt x="3560" y="12477"/>
                    <a:pt x="3655" y="12540"/>
                  </a:cubicBezTo>
                  <a:cubicBezTo>
                    <a:pt x="3729" y="12599"/>
                    <a:pt x="3825" y="12631"/>
                    <a:pt x="3921" y="12631"/>
                  </a:cubicBezTo>
                  <a:cubicBezTo>
                    <a:pt x="4029" y="12631"/>
                    <a:pt x="4139" y="12591"/>
                    <a:pt x="4222" y="12508"/>
                  </a:cubicBezTo>
                  <a:lnTo>
                    <a:pt x="5829" y="10901"/>
                  </a:lnTo>
                  <a:cubicBezTo>
                    <a:pt x="6063" y="10925"/>
                    <a:pt x="6295" y="10936"/>
                    <a:pt x="6524" y="10936"/>
                  </a:cubicBezTo>
                  <a:cubicBezTo>
                    <a:pt x="9075" y="10936"/>
                    <a:pt x="11304" y="9530"/>
                    <a:pt x="12287" y="7593"/>
                  </a:cubicBezTo>
                  <a:cubicBezTo>
                    <a:pt x="12917" y="6239"/>
                    <a:pt x="12917" y="4663"/>
                    <a:pt x="12256" y="3309"/>
                  </a:cubicBezTo>
                  <a:cubicBezTo>
                    <a:pt x="11311" y="1324"/>
                    <a:pt x="9074" y="1"/>
                    <a:pt x="6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grpSp>
        <p:nvGrpSpPr>
          <p:cNvPr id="508" name="Google Shape;508;p47"/>
          <p:cNvGrpSpPr/>
          <p:nvPr/>
        </p:nvGrpSpPr>
        <p:grpSpPr>
          <a:xfrm flipH="1">
            <a:off x="5985006" y="4592601"/>
            <a:ext cx="221964" cy="188663"/>
            <a:chOff x="4660325" y="1866850"/>
            <a:chExt cx="68350" cy="58100"/>
          </a:xfrm>
        </p:grpSpPr>
        <p:sp>
          <p:nvSpPr>
            <p:cNvPr id="509" name="Google Shape;509;p47"/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510" name="Google Shape;510;p47"/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grpSp>
        <p:nvGrpSpPr>
          <p:cNvPr id="511" name="Google Shape;511;p47"/>
          <p:cNvGrpSpPr/>
          <p:nvPr/>
        </p:nvGrpSpPr>
        <p:grpSpPr>
          <a:xfrm rot="5400000" flipH="1">
            <a:off x="3339206" y="3585059"/>
            <a:ext cx="221964" cy="188663"/>
            <a:chOff x="4660325" y="1866850"/>
            <a:chExt cx="68350" cy="58100"/>
          </a:xfrm>
        </p:grpSpPr>
        <p:sp>
          <p:nvSpPr>
            <p:cNvPr id="512" name="Google Shape;512;p47"/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513" name="Google Shape;513;p47"/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sp>
        <p:nvSpPr>
          <p:cNvPr id="518" name="Google Shape;518;p47"/>
          <p:cNvSpPr txBox="1"/>
          <p:nvPr/>
        </p:nvSpPr>
        <p:spPr>
          <a:xfrm>
            <a:off x="771731" y="1912983"/>
            <a:ext cx="4347600" cy="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lnSpc>
                <a:spcPct val="115000"/>
              </a:lnSpc>
              <a:spcAft>
                <a:spcPts val="2133"/>
              </a:spcAft>
              <a:buFont typeface="Wingdings"/>
              <a:buChar char="§"/>
            </a:pPr>
            <a:r>
              <a:rPr lang="en" sz="2000" dirty="0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Confort du patient / </a:t>
            </a:r>
            <a:r>
              <a:rPr lang="en" sz="2000" dirty="0" err="1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chirurgien</a:t>
            </a:r>
            <a:r>
              <a:rPr lang="en" sz="2000" dirty="0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 </a:t>
            </a:r>
          </a:p>
          <a:p>
            <a:pPr marL="342900" indent="-342900">
              <a:lnSpc>
                <a:spcPct val="114999"/>
              </a:lnSpc>
              <a:spcAft>
                <a:spcPts val="2133"/>
              </a:spcAft>
              <a:buFont typeface="Wingdings"/>
              <a:buChar char="§"/>
            </a:pPr>
            <a:r>
              <a:rPr lang="en" sz="2000" dirty="0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Gestion des VAS / </a:t>
            </a:r>
            <a:r>
              <a:rPr lang="en" sz="2000" dirty="0" err="1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Capnie</a:t>
            </a:r>
          </a:p>
          <a:p>
            <a:pPr marL="342900" indent="-342900">
              <a:lnSpc>
                <a:spcPct val="114999"/>
              </a:lnSpc>
              <a:spcAft>
                <a:spcPts val="2133"/>
              </a:spcAft>
              <a:buFont typeface="Wingdings"/>
              <a:buChar char="§"/>
            </a:pPr>
            <a:r>
              <a:rPr lang="en" sz="2000" dirty="0" err="1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Effet</a:t>
            </a:r>
            <a:r>
              <a:rPr lang="en" sz="2000" dirty="0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 </a:t>
            </a:r>
            <a:r>
              <a:rPr lang="en" sz="2000" dirty="0" err="1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neuroprotecteur</a:t>
            </a:r>
            <a:r>
              <a:rPr lang="en" sz="2000" dirty="0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 </a:t>
            </a:r>
            <a:r>
              <a:rPr lang="en" sz="2000" dirty="0" err="1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protecteur</a:t>
            </a:r>
            <a:r>
              <a:rPr lang="en" sz="2000" dirty="0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 du Propofol/ </a:t>
            </a:r>
            <a:r>
              <a:rPr lang="en" sz="2000" dirty="0" err="1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Sévoflurane</a:t>
            </a:r>
          </a:p>
        </p:txBody>
      </p:sp>
      <p:sp>
        <p:nvSpPr>
          <p:cNvPr id="520" name="Google Shape;520;p47"/>
          <p:cNvSpPr txBox="1"/>
          <p:nvPr/>
        </p:nvSpPr>
        <p:spPr>
          <a:xfrm>
            <a:off x="675284" y="4337079"/>
            <a:ext cx="5136181" cy="90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lnSpc>
                <a:spcPct val="115000"/>
              </a:lnSpc>
              <a:spcAft>
                <a:spcPts val="2133"/>
              </a:spcAft>
              <a:buFont typeface="Wingdings"/>
              <a:buChar char="§"/>
            </a:pPr>
            <a:r>
              <a:rPr lang="en" sz="2200" dirty="0" err="1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Nécessité</a:t>
            </a:r>
            <a:r>
              <a:rPr lang="en" sz="2200" dirty="0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 d'un </a:t>
            </a:r>
            <a:r>
              <a:rPr lang="en" sz="2200" dirty="0" err="1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monitorage</a:t>
            </a:r>
            <a:r>
              <a:rPr lang="en" sz="2200" dirty="0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 </a:t>
            </a:r>
            <a:r>
              <a:rPr lang="en" sz="2200" dirty="0" err="1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neurologique</a:t>
            </a:r>
            <a:r>
              <a:rPr lang="en" sz="2200" dirty="0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 </a:t>
            </a:r>
            <a:r>
              <a:rPr lang="en" sz="2200" dirty="0" err="1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fiable</a:t>
            </a:r>
            <a:r>
              <a:rPr lang="en" sz="2200" dirty="0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 (per et post-op)</a:t>
            </a:r>
          </a:p>
          <a:p>
            <a:pPr marL="342900" indent="-342900">
              <a:lnSpc>
                <a:spcPct val="114999"/>
              </a:lnSpc>
              <a:spcAft>
                <a:spcPts val="2133"/>
              </a:spcAft>
              <a:buFont typeface="Wingdings"/>
              <a:buChar char="§"/>
            </a:pPr>
            <a:r>
              <a:rPr lang="en" sz="2200" dirty="0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Plus </a:t>
            </a:r>
            <a:r>
              <a:rPr lang="en" sz="2200" dirty="0" err="1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d'instabilité</a:t>
            </a:r>
            <a:r>
              <a:rPr lang="en" sz="2200" dirty="0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 </a:t>
            </a:r>
            <a:r>
              <a:rPr lang="en" sz="2200" dirty="0" err="1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hémodynamique</a:t>
            </a:r>
            <a:r>
              <a:rPr lang="en" sz="2200" dirty="0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 </a:t>
            </a:r>
          </a:p>
        </p:txBody>
      </p:sp>
      <p:sp>
        <p:nvSpPr>
          <p:cNvPr id="522" name="Google Shape;522;p47"/>
          <p:cNvSpPr txBox="1"/>
          <p:nvPr/>
        </p:nvSpPr>
        <p:spPr>
          <a:xfrm>
            <a:off x="6682863" y="1955861"/>
            <a:ext cx="4348888" cy="121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lnSpc>
                <a:spcPct val="115000"/>
              </a:lnSpc>
              <a:spcAft>
                <a:spcPts val="2133"/>
              </a:spcAft>
              <a:buFont typeface="Wingdings"/>
              <a:buChar char="§"/>
            </a:pPr>
            <a:r>
              <a:rPr lang="en" sz="2200" dirty="0" err="1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Monitorage</a:t>
            </a:r>
            <a:r>
              <a:rPr lang="en" sz="2200" dirty="0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 </a:t>
            </a:r>
            <a:r>
              <a:rPr lang="en" sz="2200" dirty="0" err="1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neurologique</a:t>
            </a:r>
            <a:r>
              <a:rPr lang="en" sz="2200" dirty="0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 +++</a:t>
            </a:r>
            <a:endParaRPr lang="fr-FR" sz="2200">
              <a:solidFill>
                <a:schemeClr val="dk2"/>
              </a:solidFill>
              <a:cs typeface="Arial"/>
            </a:endParaRPr>
          </a:p>
          <a:p>
            <a:pPr marL="342900" indent="-342900">
              <a:lnSpc>
                <a:spcPct val="114999"/>
              </a:lnSpc>
              <a:spcAft>
                <a:spcPts val="2133"/>
              </a:spcAft>
              <a:buFont typeface="Wingdings"/>
              <a:buChar char="§"/>
            </a:pPr>
            <a:r>
              <a:rPr lang="en" sz="2200" dirty="0" err="1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Stabilité</a:t>
            </a:r>
            <a:r>
              <a:rPr lang="en" sz="2200" dirty="0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 </a:t>
            </a:r>
            <a:r>
              <a:rPr lang="en" sz="2200" dirty="0" err="1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hémodynamique</a:t>
            </a:r>
            <a:endParaRPr lang="en" sz="2200" dirty="0">
              <a:solidFill>
                <a:schemeClr val="dk2"/>
              </a:solidFill>
              <a:latin typeface="Courier Prime"/>
              <a:ea typeface="Courier Prime"/>
              <a:cs typeface="Courier Prime"/>
            </a:endParaRPr>
          </a:p>
        </p:txBody>
      </p:sp>
      <p:sp>
        <p:nvSpPr>
          <p:cNvPr id="524" name="Google Shape;524;p47"/>
          <p:cNvSpPr txBox="1"/>
          <p:nvPr/>
        </p:nvSpPr>
        <p:spPr>
          <a:xfrm>
            <a:off x="6630312" y="3566830"/>
            <a:ext cx="4871654" cy="90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lnSpc>
                <a:spcPct val="115000"/>
              </a:lnSpc>
              <a:spcAft>
                <a:spcPts val="2133"/>
              </a:spcAft>
              <a:buFont typeface="Wingdings"/>
              <a:buChar char="§"/>
            </a:pPr>
            <a:r>
              <a:rPr lang="en" sz="2200" dirty="0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Pas de </a:t>
            </a:r>
            <a:r>
              <a:rPr lang="en" sz="2200" dirty="0" err="1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controle</a:t>
            </a:r>
            <a:r>
              <a:rPr lang="en" sz="2200" dirty="0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 de VAS</a:t>
            </a:r>
            <a:endParaRPr lang="fr-FR">
              <a:solidFill>
                <a:schemeClr val="dk2"/>
              </a:solidFill>
              <a:latin typeface="Arial"/>
              <a:ea typeface="Courier Prime"/>
              <a:cs typeface="Arial"/>
            </a:endParaRPr>
          </a:p>
          <a:p>
            <a:pPr marL="342900" indent="-342900">
              <a:lnSpc>
                <a:spcPct val="114999"/>
              </a:lnSpc>
              <a:spcAft>
                <a:spcPts val="2133"/>
              </a:spcAft>
              <a:buFont typeface="Wingdings"/>
              <a:buChar char="§"/>
            </a:pPr>
            <a:r>
              <a:rPr lang="en" sz="2200" dirty="0" err="1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Coopération</a:t>
            </a:r>
            <a:r>
              <a:rPr lang="en" sz="2200" dirty="0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 du patient / </a:t>
            </a:r>
            <a:r>
              <a:rPr lang="en" sz="2200" dirty="0" err="1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chirurgien</a:t>
            </a:r>
            <a:endParaRPr lang="fr-FR">
              <a:solidFill>
                <a:schemeClr val="dk2"/>
              </a:solidFill>
              <a:cs typeface="Arial"/>
            </a:endParaRPr>
          </a:p>
          <a:p>
            <a:pPr marL="342900" indent="-342900">
              <a:lnSpc>
                <a:spcPct val="114999"/>
              </a:lnSpc>
              <a:spcAft>
                <a:spcPts val="2133"/>
              </a:spcAft>
              <a:buFont typeface="Wingdings"/>
              <a:buChar char="§"/>
            </a:pPr>
            <a:r>
              <a:rPr lang="en" sz="2200" dirty="0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Complication de AL, rare </a:t>
            </a:r>
            <a:r>
              <a:rPr lang="en" sz="2200" dirty="0" err="1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paralysie</a:t>
            </a:r>
            <a:r>
              <a:rPr lang="en" sz="2200" dirty="0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 </a:t>
            </a:r>
            <a:r>
              <a:rPr lang="en" sz="2200" dirty="0" err="1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phrénique</a:t>
            </a:r>
            <a:endParaRPr lang="en" sz="2200" dirty="0">
              <a:solidFill>
                <a:schemeClr val="dk2"/>
              </a:solidFill>
              <a:latin typeface="Courier Prime"/>
              <a:ea typeface="Courier Prime"/>
              <a:cs typeface="Courier Prime"/>
            </a:endParaRPr>
          </a:p>
        </p:txBody>
      </p:sp>
      <p:sp>
        <p:nvSpPr>
          <p:cNvPr id="2" name="Google Shape;486;p47">
            <a:extLst>
              <a:ext uri="{FF2B5EF4-FFF2-40B4-BE49-F238E27FC236}">
                <a16:creationId xmlns:a16="http://schemas.microsoft.com/office/drawing/2014/main" id="{998D33B6-7720-CE84-6591-E087C2DDC9D6}"/>
              </a:ext>
            </a:extLst>
          </p:cNvPr>
          <p:cNvSpPr/>
          <p:nvPr/>
        </p:nvSpPr>
        <p:spPr>
          <a:xfrm>
            <a:off x="6629036" y="1069250"/>
            <a:ext cx="4388315" cy="64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r-FR" sz="2500" dirty="0">
                <a:solidFill>
                  <a:schemeClr val="bg1"/>
                </a:solidFill>
                <a:cs typeface="Arial"/>
              </a:rPr>
              <a:t>Anesthésie locorégionale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Signe Plus 2">
            <a:extLst>
              <a:ext uri="{FF2B5EF4-FFF2-40B4-BE49-F238E27FC236}">
                <a16:creationId xmlns:a16="http://schemas.microsoft.com/office/drawing/2014/main" id="{95862767-062F-8AA7-402D-501B730E168B}"/>
              </a:ext>
            </a:extLst>
          </p:cNvPr>
          <p:cNvSpPr/>
          <p:nvPr/>
        </p:nvSpPr>
        <p:spPr>
          <a:xfrm>
            <a:off x="5883348" y="1940441"/>
            <a:ext cx="673395" cy="699976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Google Shape;488;p47">
            <a:extLst>
              <a:ext uri="{FF2B5EF4-FFF2-40B4-BE49-F238E27FC236}">
                <a16:creationId xmlns:a16="http://schemas.microsoft.com/office/drawing/2014/main" id="{49DCA143-EFF2-C0D1-76C3-B3B5A1C375FF}"/>
              </a:ext>
            </a:extLst>
          </p:cNvPr>
          <p:cNvSpPr/>
          <p:nvPr/>
        </p:nvSpPr>
        <p:spPr>
          <a:xfrm>
            <a:off x="29985" y="1987302"/>
            <a:ext cx="649200" cy="64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500" dirty="0">
              <a:cs typeface="Arial"/>
            </a:endParaRPr>
          </a:p>
        </p:txBody>
      </p:sp>
      <p:sp>
        <p:nvSpPr>
          <p:cNvPr id="5" name="Signe Plus 4">
            <a:extLst>
              <a:ext uri="{FF2B5EF4-FFF2-40B4-BE49-F238E27FC236}">
                <a16:creationId xmlns:a16="http://schemas.microsoft.com/office/drawing/2014/main" id="{D4A4F4DE-3982-CCE0-32EA-82B164B922A1}"/>
              </a:ext>
            </a:extLst>
          </p:cNvPr>
          <p:cNvSpPr/>
          <p:nvPr/>
        </p:nvSpPr>
        <p:spPr>
          <a:xfrm>
            <a:off x="-1" y="1967021"/>
            <a:ext cx="673395" cy="699976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igne Moins 5">
            <a:extLst>
              <a:ext uri="{FF2B5EF4-FFF2-40B4-BE49-F238E27FC236}">
                <a16:creationId xmlns:a16="http://schemas.microsoft.com/office/drawing/2014/main" id="{E04E4915-3919-EEC1-3C89-4C8932583A41}"/>
              </a:ext>
            </a:extLst>
          </p:cNvPr>
          <p:cNvSpPr/>
          <p:nvPr/>
        </p:nvSpPr>
        <p:spPr>
          <a:xfrm>
            <a:off x="5909930" y="4465673"/>
            <a:ext cx="655674" cy="753139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Google Shape;490;p47">
            <a:extLst>
              <a:ext uri="{FF2B5EF4-FFF2-40B4-BE49-F238E27FC236}">
                <a16:creationId xmlns:a16="http://schemas.microsoft.com/office/drawing/2014/main" id="{1D981FBA-96FB-4121-25A3-50BD8E5DA407}"/>
              </a:ext>
            </a:extLst>
          </p:cNvPr>
          <p:cNvSpPr/>
          <p:nvPr/>
        </p:nvSpPr>
        <p:spPr>
          <a:xfrm>
            <a:off x="36749" y="4504799"/>
            <a:ext cx="649200" cy="64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533"/>
          </a:p>
        </p:txBody>
      </p:sp>
      <p:sp>
        <p:nvSpPr>
          <p:cNvPr id="8" name="Signe Moins 7">
            <a:extLst>
              <a:ext uri="{FF2B5EF4-FFF2-40B4-BE49-F238E27FC236}">
                <a16:creationId xmlns:a16="http://schemas.microsoft.com/office/drawing/2014/main" id="{1815BDEB-0C9E-CA24-7DDC-932D75292C40}"/>
              </a:ext>
            </a:extLst>
          </p:cNvPr>
          <p:cNvSpPr/>
          <p:nvPr/>
        </p:nvSpPr>
        <p:spPr>
          <a:xfrm>
            <a:off x="17720" y="4412510"/>
            <a:ext cx="655674" cy="753139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383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3224C6A-F42E-AEFD-8FC3-EB2A2AD5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9" y="42053"/>
            <a:ext cx="10633674" cy="907163"/>
          </a:xfrm>
        </p:spPr>
        <p:txBody>
          <a:bodyPr/>
          <a:lstStyle/>
          <a:p>
            <a:r>
              <a:rPr lang="fr-FR" sz="4000" dirty="0"/>
              <a:t>GALA : AG versus ALR</a:t>
            </a:r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id="{FF46D8C4-D5AE-543B-6D78-74F5F1C4E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51" y="1018972"/>
            <a:ext cx="6779740" cy="570562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3EFA72B-4979-5198-8A8D-8A271C10828C}"/>
              </a:ext>
            </a:extLst>
          </p:cNvPr>
          <p:cNvSpPr txBox="1"/>
          <p:nvPr/>
        </p:nvSpPr>
        <p:spPr>
          <a:xfrm>
            <a:off x="7581901" y="2453845"/>
            <a:ext cx="403448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fr-FR" sz="2400" dirty="0">
                <a:solidFill>
                  <a:schemeClr val="bg1"/>
                </a:solidFill>
                <a:cs typeface="Arial"/>
              </a:rPr>
              <a:t>Randomisée </a:t>
            </a:r>
            <a:r>
              <a:rPr lang="fr-FR" sz="2400" dirty="0" err="1">
                <a:solidFill>
                  <a:schemeClr val="bg1"/>
                </a:solidFill>
                <a:cs typeface="Arial"/>
              </a:rPr>
              <a:t>controlée</a:t>
            </a:r>
            <a:endParaRPr lang="fr-FR" sz="2400" dirty="0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Wingdings"/>
              <a:buChar char="§"/>
            </a:pPr>
            <a:endParaRPr lang="fr-FR" sz="2400" dirty="0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Wingdings"/>
              <a:buChar char="§"/>
            </a:pPr>
            <a:r>
              <a:rPr lang="fr-FR" sz="2400" dirty="0">
                <a:solidFill>
                  <a:schemeClr val="bg1"/>
                </a:solidFill>
                <a:cs typeface="Arial"/>
              </a:rPr>
              <a:t>3500 patients</a:t>
            </a:r>
          </a:p>
          <a:p>
            <a:pPr marL="285750" indent="-285750">
              <a:buFont typeface="Wingdings"/>
              <a:buChar char="§"/>
            </a:pPr>
            <a:endParaRPr lang="fr-FR" sz="2400" dirty="0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Wingdings"/>
              <a:buChar char="§"/>
            </a:pPr>
            <a:r>
              <a:rPr lang="fr-FR" sz="2400" dirty="0">
                <a:solidFill>
                  <a:schemeClr val="bg1"/>
                </a:solidFill>
                <a:cs typeface="Arial"/>
              </a:rPr>
              <a:t>Multicentrique: 95 centres dans 24 pays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8CC8CC-26F2-8F73-0316-9DB23D64C326}"/>
              </a:ext>
            </a:extLst>
          </p:cNvPr>
          <p:cNvSpPr/>
          <p:nvPr/>
        </p:nvSpPr>
        <p:spPr>
          <a:xfrm>
            <a:off x="3728652" y="3341472"/>
            <a:ext cx="3171566" cy="216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873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3224C6A-F42E-AEFD-8FC3-EB2A2AD5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9" y="42053"/>
            <a:ext cx="10633674" cy="907163"/>
          </a:xfrm>
        </p:spPr>
        <p:txBody>
          <a:bodyPr/>
          <a:lstStyle/>
          <a:p>
            <a:r>
              <a:rPr lang="fr-FR" sz="4000" dirty="0"/>
              <a:t>GALA : AG versus ALR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E69E3B0A-7D36-C560-2507-126879AFD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6" y="918518"/>
            <a:ext cx="3139248" cy="5937422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14809AB3-7083-4275-3742-819DF006E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832" y="950646"/>
            <a:ext cx="3690551" cy="4761058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2A0D9874-F23F-904A-BF2F-B5EF2DD55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508" y="2179777"/>
            <a:ext cx="4679091" cy="309568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808AB82-7A11-A733-9263-2AEBBB11257E}"/>
              </a:ext>
            </a:extLst>
          </p:cNvPr>
          <p:cNvSpPr txBox="1"/>
          <p:nvPr/>
        </p:nvSpPr>
        <p:spPr>
          <a:xfrm>
            <a:off x="3478427" y="6217509"/>
            <a:ext cx="776828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General </a:t>
            </a:r>
            <a:r>
              <a:rPr lang="en-US" sz="1100" i="1" dirty="0" err="1">
                <a:solidFill>
                  <a:schemeClr val="bg1"/>
                </a:solidFill>
              </a:rPr>
              <a:t>anaesthesia</a:t>
            </a:r>
            <a:r>
              <a:rPr lang="en-US" sz="1100" i="1" dirty="0">
                <a:solidFill>
                  <a:schemeClr val="bg1"/>
                </a:solidFill>
              </a:rPr>
              <a:t> versus local </a:t>
            </a:r>
            <a:r>
              <a:rPr lang="en-US" sz="1100" i="1" dirty="0" err="1">
                <a:solidFill>
                  <a:schemeClr val="bg1"/>
                </a:solidFill>
              </a:rPr>
              <a:t>anaesthesia</a:t>
            </a:r>
            <a:r>
              <a:rPr lang="en-US" sz="1100" i="1" dirty="0">
                <a:solidFill>
                  <a:schemeClr val="bg1"/>
                </a:solidFill>
              </a:rPr>
              <a:t> for carotid surgery (GALA): a </a:t>
            </a:r>
            <a:r>
              <a:rPr lang="en-US" sz="1100" i="1" dirty="0" err="1">
                <a:solidFill>
                  <a:schemeClr val="bg1"/>
                </a:solidFill>
              </a:rPr>
              <a:t>multicentre</a:t>
            </a:r>
            <a:r>
              <a:rPr lang="en-US" sz="1100" i="1" dirty="0">
                <a:solidFill>
                  <a:schemeClr val="bg1"/>
                </a:solidFill>
              </a:rPr>
              <a:t>, </a:t>
            </a:r>
            <a:r>
              <a:rPr lang="en-US" sz="1100" i="1" dirty="0" err="1">
                <a:solidFill>
                  <a:schemeClr val="bg1"/>
                </a:solidFill>
              </a:rPr>
              <a:t>randomised</a:t>
            </a:r>
            <a:r>
              <a:rPr lang="en-US" sz="1100" i="1" dirty="0">
                <a:solidFill>
                  <a:schemeClr val="bg1"/>
                </a:solidFill>
              </a:rPr>
              <a:t> controlled trial. (2008). The Lancet, 372(9656), 2132–2142.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74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3224C6A-F42E-AEFD-8FC3-EB2A2AD5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06" y="-71217"/>
            <a:ext cx="10633674" cy="907163"/>
          </a:xfrm>
        </p:spPr>
        <p:txBody>
          <a:bodyPr/>
          <a:lstStyle/>
          <a:p>
            <a:r>
              <a:rPr lang="fr-FR" sz="4000" dirty="0"/>
              <a:t>Bloc cervical moyen et </a:t>
            </a:r>
            <a:r>
              <a:rPr lang="fr-FR" sz="4000" dirty="0" smtClean="0"/>
              <a:t>superficiel</a:t>
            </a:r>
            <a:endParaRPr lang="fr-FR" sz="4000" dirty="0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F01D1AD5-69C2-83F7-BFC1-E5D4D6E2C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1" y="1005486"/>
            <a:ext cx="6449718" cy="2852656"/>
          </a:xfrm>
          <a:prstGeom prst="rect">
            <a:avLst/>
          </a:prstGeom>
        </p:spPr>
      </p:pic>
      <p:pic>
        <p:nvPicPr>
          <p:cNvPr id="7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8659BC64-0CD4-EB11-7BFB-8D0E42B5E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696" y="4066153"/>
            <a:ext cx="6449718" cy="248865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1E56EAE-1FFC-170D-C759-BBC97E81821B}"/>
              </a:ext>
            </a:extLst>
          </p:cNvPr>
          <p:cNvSpPr txBox="1"/>
          <p:nvPr/>
        </p:nvSpPr>
        <p:spPr>
          <a:xfrm>
            <a:off x="6948950" y="2103816"/>
            <a:ext cx="454377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fr-FR" dirty="0">
                <a:solidFill>
                  <a:schemeClr val="bg1"/>
                </a:solidFill>
                <a:cs typeface="Arial"/>
              </a:rPr>
              <a:t>15 cc de </a:t>
            </a:r>
            <a:r>
              <a:rPr lang="fr-FR" dirty="0" err="1">
                <a:solidFill>
                  <a:schemeClr val="bg1"/>
                </a:solidFill>
                <a:cs typeface="Arial"/>
              </a:rPr>
              <a:t>Ropivacaine</a:t>
            </a:r>
            <a:r>
              <a:rPr lang="fr-FR" dirty="0">
                <a:solidFill>
                  <a:schemeClr val="bg1"/>
                </a:solidFill>
                <a:cs typeface="Arial"/>
              </a:rPr>
              <a:t> 4,75 mg/ml dans le fascia cervical profond puis </a:t>
            </a:r>
            <a:r>
              <a:rPr lang="fr-FR" dirty="0" smtClean="0">
                <a:solidFill>
                  <a:schemeClr val="bg1"/>
                </a:solidFill>
                <a:cs typeface="Arial"/>
              </a:rPr>
              <a:t>superficiel</a:t>
            </a:r>
            <a:r>
              <a:rPr lang="fr-FR" dirty="0">
                <a:solidFill>
                  <a:schemeClr val="bg1"/>
                </a:solidFill>
                <a:cs typeface="Arial"/>
              </a:rPr>
              <a:t> 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Wingdings"/>
              <a:buChar char="§"/>
            </a:pPr>
            <a:endParaRPr lang="fr-FR" dirty="0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Wingdings"/>
              <a:buChar char="§"/>
            </a:pPr>
            <a:r>
              <a:rPr lang="fr-FR" dirty="0" smtClean="0">
                <a:solidFill>
                  <a:schemeClr val="bg1"/>
                </a:solidFill>
                <a:cs typeface="Arial"/>
              </a:rPr>
              <a:t>Infiltration </a:t>
            </a:r>
            <a:r>
              <a:rPr lang="fr-FR" dirty="0">
                <a:solidFill>
                  <a:schemeClr val="bg1"/>
                </a:solidFill>
                <a:cs typeface="Arial"/>
              </a:rPr>
              <a:t>péri carotidienne: peut être fait par le </a:t>
            </a:r>
            <a:r>
              <a:rPr lang="fr-FR" dirty="0" smtClean="0">
                <a:solidFill>
                  <a:schemeClr val="bg1"/>
                </a:solidFill>
                <a:cs typeface="Arial"/>
              </a:rPr>
              <a:t>chirurgien </a:t>
            </a:r>
            <a:r>
              <a:rPr lang="fr-FR" dirty="0">
                <a:solidFill>
                  <a:schemeClr val="bg1"/>
                </a:solidFill>
                <a:cs typeface="Arial"/>
              </a:rPr>
              <a:t>si difficile</a:t>
            </a:r>
          </a:p>
        </p:txBody>
      </p:sp>
    </p:spTree>
    <p:extLst>
      <p:ext uri="{BB962C8B-B14F-4D97-AF65-F5344CB8AC3E}">
        <p14:creationId xmlns:p14="http://schemas.microsoft.com/office/powerpoint/2010/main" val="847245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709A57-45C7-96B7-2349-24546158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626" y="315738"/>
            <a:ext cx="7688000" cy="1299200"/>
          </a:xfrm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Anesthésie </a:t>
            </a:r>
            <a:r>
              <a:rPr lang="fr-FR" dirty="0"/>
              <a:t>générale</a:t>
            </a:r>
            <a:r>
              <a:rPr lang="fr-FR" dirty="0">
                <a:solidFill>
                  <a:srgbClr val="CC6462"/>
                </a:solidFill>
              </a:rPr>
              <a:t> </a:t>
            </a:r>
            <a:r>
              <a:rPr lang="fr-FR" dirty="0">
                <a:solidFill>
                  <a:schemeClr val="bg2"/>
                </a:solidFill>
              </a:rPr>
              <a:t>:</a:t>
            </a:r>
            <a:r>
              <a:rPr lang="fr-FR" dirty="0"/>
              <a:t> 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B2E84BC-080B-C6E5-F025-ECB900233227}"/>
              </a:ext>
            </a:extLst>
          </p:cNvPr>
          <p:cNvSpPr txBox="1"/>
          <p:nvPr/>
        </p:nvSpPr>
        <p:spPr>
          <a:xfrm>
            <a:off x="628381" y="1808554"/>
            <a:ext cx="9518889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endParaRPr lang="fr-FR" b="1" dirty="0">
              <a:cs typeface="Arial"/>
            </a:endParaRPr>
          </a:p>
          <a:p>
            <a:pPr marL="285750" indent="-285750">
              <a:buFont typeface="Wingdings"/>
              <a:buChar char="§"/>
            </a:pPr>
            <a:r>
              <a:rPr lang="fr-FR" b="1" dirty="0">
                <a:solidFill>
                  <a:schemeClr val="bg2"/>
                </a:solidFill>
                <a:cs typeface="Arial"/>
              </a:rPr>
              <a:t>Quelles drogues ?</a:t>
            </a:r>
          </a:p>
          <a:p>
            <a:pPr marL="742950" lvl="1" indent="-285750">
              <a:buFont typeface="Wingdings"/>
              <a:buChar char="§"/>
            </a:pPr>
            <a:r>
              <a:rPr lang="fr-FR" dirty="0">
                <a:solidFill>
                  <a:schemeClr val="bg2"/>
                </a:solidFill>
                <a:cs typeface="Arial"/>
              </a:rPr>
              <a:t>Séquence d'induction 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classique</a:t>
            </a:r>
            <a:r>
              <a:rPr lang="fr-FR" dirty="0">
                <a:solidFill>
                  <a:schemeClr val="bg2"/>
                </a:solidFill>
                <a:cs typeface="Arial"/>
              </a:rPr>
              <a:t> : Morphinique / Hypnotique / Curare</a:t>
            </a:r>
          </a:p>
          <a:p>
            <a:pPr marL="742950" lvl="1" indent="-285750">
              <a:buFont typeface="Wingdings"/>
              <a:buChar char="§"/>
            </a:pPr>
            <a:r>
              <a:rPr lang="fr-FR" dirty="0">
                <a:solidFill>
                  <a:schemeClr val="bg2"/>
                </a:solidFill>
                <a:cs typeface="Arial"/>
              </a:rPr>
              <a:t>Effet 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neuroprotecteur</a:t>
            </a:r>
            <a:r>
              <a:rPr lang="fr-FR" dirty="0">
                <a:solidFill>
                  <a:schemeClr val="bg2"/>
                </a:solidFill>
                <a:cs typeface="Arial"/>
              </a:rPr>
              <a:t> du </a:t>
            </a:r>
            <a:r>
              <a:rPr lang="fr-FR" dirty="0" err="1">
                <a:solidFill>
                  <a:schemeClr val="bg2"/>
                </a:solidFill>
                <a:cs typeface="Arial"/>
              </a:rPr>
              <a:t>Sevoflurane</a:t>
            </a:r>
            <a:r>
              <a:rPr lang="fr-FR" dirty="0">
                <a:solidFill>
                  <a:schemeClr val="bg2"/>
                </a:solidFill>
                <a:cs typeface="Arial"/>
              </a:rPr>
              <a:t> / Propofol </a:t>
            </a:r>
          </a:p>
          <a:p>
            <a:pPr marL="742950" lvl="1" indent="-285750">
              <a:buFont typeface="Wingdings"/>
              <a:buChar char="§"/>
            </a:pPr>
            <a:r>
              <a:rPr lang="fr-FR" dirty="0">
                <a:solidFill>
                  <a:schemeClr val="bg2"/>
                </a:solidFill>
                <a:cs typeface="Arial"/>
              </a:rPr>
              <a:t>Rapidement réversible: intérêt AIVOC </a:t>
            </a:r>
            <a:r>
              <a:rPr lang="fr-FR" dirty="0" err="1">
                <a:solidFill>
                  <a:schemeClr val="accent1"/>
                </a:solidFill>
                <a:cs typeface="Arial"/>
              </a:rPr>
              <a:t>Rémifentanil</a:t>
            </a:r>
            <a:r>
              <a:rPr lang="fr-FR" dirty="0">
                <a:solidFill>
                  <a:schemeClr val="bg2"/>
                </a:solidFill>
                <a:cs typeface="Arial"/>
              </a:rPr>
              <a:t> ?</a:t>
            </a:r>
          </a:p>
          <a:p>
            <a:pPr marL="742950" lvl="1" indent="-285750">
              <a:buFont typeface="Wingdings"/>
              <a:buChar char="§"/>
            </a:pPr>
            <a:endParaRPr lang="fr-FR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Font typeface="Wingdings"/>
              <a:buChar char="§"/>
            </a:pPr>
            <a:r>
              <a:rPr lang="fr-FR" b="1" dirty="0">
                <a:solidFill>
                  <a:schemeClr val="bg2"/>
                </a:solidFill>
                <a:cs typeface="Arial"/>
              </a:rPr>
              <a:t>Quels objectifs hémodynamiques ?</a:t>
            </a:r>
          </a:p>
          <a:p>
            <a:pPr marL="742950" lvl="1" indent="-285750">
              <a:buFont typeface="Wingdings"/>
              <a:buChar char="§"/>
            </a:pPr>
            <a:r>
              <a:rPr lang="fr-FR" dirty="0">
                <a:solidFill>
                  <a:schemeClr val="bg2"/>
                </a:solidFill>
                <a:cs typeface="Arial"/>
              </a:rPr>
              <a:t>Avant induction: patient souvent hypertendu / </a:t>
            </a:r>
            <a:r>
              <a:rPr lang="fr-FR" dirty="0" err="1">
                <a:solidFill>
                  <a:schemeClr val="bg2"/>
                </a:solidFill>
                <a:cs typeface="Arial"/>
              </a:rPr>
              <a:t>cardiopathes</a:t>
            </a:r>
            <a:r>
              <a:rPr lang="fr-FR" dirty="0">
                <a:solidFill>
                  <a:schemeClr val="bg2"/>
                </a:solidFill>
                <a:cs typeface="Arial"/>
              </a:rPr>
              <a:t> =&gt; Prévenir 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variations tensionnelles</a:t>
            </a:r>
          </a:p>
          <a:p>
            <a:pPr marL="742950" lvl="1" indent="-285750">
              <a:buFont typeface="Wingdings"/>
              <a:buChar char="§"/>
            </a:pPr>
            <a:r>
              <a:rPr lang="fr-FR" dirty="0">
                <a:solidFill>
                  <a:schemeClr val="bg2"/>
                </a:solidFill>
                <a:cs typeface="Arial"/>
              </a:rPr>
              <a:t>Pendant clampage: 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Perfusion cérébrale</a:t>
            </a:r>
            <a:r>
              <a:rPr lang="fr-FR" dirty="0">
                <a:solidFill>
                  <a:schemeClr val="bg2"/>
                </a:solidFill>
                <a:cs typeface="Arial"/>
              </a:rPr>
              <a:t> +++ =&gt; Objectif 100 –120% habituelles (max PAM = 110mmHg)</a:t>
            </a:r>
          </a:p>
          <a:p>
            <a:pPr marL="742950" lvl="1" indent="-285750">
              <a:buFont typeface="Wingdings"/>
              <a:buChar char="§"/>
            </a:pPr>
            <a:r>
              <a:rPr lang="fr-FR" dirty="0">
                <a:solidFill>
                  <a:schemeClr val="bg2"/>
                </a:solidFill>
                <a:cs typeface="Arial"/>
              </a:rPr>
              <a:t>Après </a:t>
            </a:r>
            <a:r>
              <a:rPr lang="fr-FR" dirty="0" err="1">
                <a:solidFill>
                  <a:schemeClr val="bg2"/>
                </a:solidFill>
                <a:cs typeface="Arial"/>
              </a:rPr>
              <a:t>déclampage</a:t>
            </a:r>
            <a:r>
              <a:rPr lang="fr-FR" dirty="0">
                <a:solidFill>
                  <a:schemeClr val="bg2"/>
                </a:solidFill>
                <a:cs typeface="Arial"/>
              </a:rPr>
              <a:t> : Limiter le risque d'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hématome cervical</a:t>
            </a:r>
            <a:r>
              <a:rPr lang="fr-FR" dirty="0">
                <a:solidFill>
                  <a:schemeClr val="bg2"/>
                </a:solidFill>
                <a:cs typeface="Arial"/>
              </a:rPr>
              <a:t> =&gt; Cibles plutôt basses</a:t>
            </a:r>
          </a:p>
          <a:p>
            <a:pPr lvl="1"/>
            <a:r>
              <a:rPr lang="fr-FR" dirty="0">
                <a:solidFill>
                  <a:schemeClr val="bg2"/>
                </a:solidFill>
                <a:cs typeface="Arial"/>
              </a:rPr>
              <a:t>=&gt; Intérêt d'un monitoring rapproché (KTPA ?)</a:t>
            </a:r>
          </a:p>
          <a:p>
            <a:pPr lvl="1"/>
            <a:r>
              <a:rPr lang="fr-FR" dirty="0">
                <a:solidFill>
                  <a:schemeClr val="bg2"/>
                </a:solidFill>
                <a:cs typeface="Arial"/>
              </a:rPr>
              <a:t>=&gt; Noradrénaline pendant clampage (voie dédiée ?)</a:t>
            </a:r>
          </a:p>
          <a:p>
            <a:pPr marL="742950" lvl="1" indent="-285750">
              <a:buFont typeface="Wingdings"/>
              <a:buChar char="§"/>
            </a:pPr>
            <a:endParaRPr lang="fr-FR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968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709A57-45C7-96B7-2349-24546158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626" y="315738"/>
            <a:ext cx="7688000" cy="1299200"/>
          </a:xfrm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Anesthésie </a:t>
            </a:r>
            <a:r>
              <a:rPr lang="fr-FR" dirty="0"/>
              <a:t>générale</a:t>
            </a:r>
            <a:r>
              <a:rPr lang="fr-FR" dirty="0">
                <a:solidFill>
                  <a:srgbClr val="CC6462"/>
                </a:solidFill>
              </a:rPr>
              <a:t> </a:t>
            </a:r>
            <a:r>
              <a:rPr lang="fr-FR" dirty="0">
                <a:solidFill>
                  <a:schemeClr val="bg2"/>
                </a:solidFill>
              </a:rPr>
              <a:t>:</a:t>
            </a:r>
            <a:r>
              <a:rPr lang="fr-FR" dirty="0"/>
              <a:t> 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B2E84BC-080B-C6E5-F025-ECB900233227}"/>
              </a:ext>
            </a:extLst>
          </p:cNvPr>
          <p:cNvSpPr txBox="1"/>
          <p:nvPr/>
        </p:nvSpPr>
        <p:spPr>
          <a:xfrm>
            <a:off x="829829" y="1887381"/>
            <a:ext cx="7889786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cs typeface="Arial"/>
              </a:rPr>
              <a:t>Quel monitoring neurologique ?</a:t>
            </a:r>
            <a:endParaRPr lang="fr-FR">
              <a:solidFill>
                <a:schemeClr val="bg2"/>
              </a:solidFill>
              <a:cs typeface="Arial"/>
            </a:endParaRPr>
          </a:p>
          <a:p>
            <a:pPr marL="742950" lvl="1" indent="-285750">
              <a:buFont typeface="Wingdings"/>
              <a:buChar char="Ø"/>
            </a:pPr>
            <a:r>
              <a:rPr lang="fr-FR" b="1" dirty="0">
                <a:solidFill>
                  <a:schemeClr val="bg2"/>
                </a:solidFill>
                <a:cs typeface="Arial"/>
              </a:rPr>
              <a:t>Référence</a:t>
            </a:r>
            <a:r>
              <a:rPr lang="fr-FR" dirty="0">
                <a:solidFill>
                  <a:schemeClr val="bg2"/>
                </a:solidFill>
                <a:cs typeface="Arial"/>
              </a:rPr>
              <a:t> = 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Examen neurologique</a:t>
            </a:r>
            <a:r>
              <a:rPr lang="fr-FR" dirty="0">
                <a:solidFill>
                  <a:schemeClr val="bg2"/>
                </a:solidFill>
                <a:cs typeface="Arial"/>
              </a:rPr>
              <a:t> sous ALR</a:t>
            </a:r>
          </a:p>
          <a:p>
            <a:pPr marL="742950" lvl="1" indent="-285750">
              <a:buFont typeface="Wingdings"/>
              <a:buChar char="Ø"/>
            </a:pPr>
            <a:endParaRPr lang="fr-FR" dirty="0">
              <a:solidFill>
                <a:schemeClr val="bg2"/>
              </a:solidFill>
              <a:cs typeface="Arial"/>
            </a:endParaRPr>
          </a:p>
          <a:p>
            <a:pPr marL="742950" lvl="1" indent="-285750">
              <a:buFont typeface="Wingdings"/>
              <a:buChar char="Ø"/>
            </a:pPr>
            <a:r>
              <a:rPr lang="fr-FR" b="1" dirty="0">
                <a:solidFill>
                  <a:schemeClr val="bg2"/>
                </a:solidFill>
                <a:cs typeface="Arial"/>
              </a:rPr>
              <a:t>On abandonne: </a:t>
            </a:r>
          </a:p>
          <a:p>
            <a:pPr marL="1200150" lvl="2" indent="-285750">
              <a:buFont typeface="Wingdings"/>
              <a:buChar char="§"/>
            </a:pPr>
            <a:r>
              <a:rPr lang="fr-FR" dirty="0">
                <a:solidFill>
                  <a:schemeClr val="bg2"/>
                </a:solidFill>
                <a:cs typeface="Arial"/>
              </a:rPr>
              <a:t>EEG (Se = 59%), potentiels évoqués somesthésiques (Se = 43%)</a:t>
            </a:r>
          </a:p>
          <a:p>
            <a:pPr marL="1200150" lvl="2" indent="-285750">
              <a:buFont typeface="Wingdings"/>
              <a:buChar char="§"/>
            </a:pPr>
            <a:r>
              <a:rPr lang="fr-FR" dirty="0">
                <a:solidFill>
                  <a:schemeClr val="bg2"/>
                </a:solidFill>
                <a:cs typeface="Arial"/>
              </a:rPr>
              <a:t>Mesure de pression résiduelle carotidienne</a:t>
            </a:r>
          </a:p>
          <a:p>
            <a:pPr marL="1200150" lvl="2" indent="-285750">
              <a:buFont typeface="Wingdings"/>
              <a:buChar char="§"/>
            </a:pPr>
            <a:endParaRPr lang="fr-FR" dirty="0">
              <a:solidFill>
                <a:schemeClr val="bg2"/>
              </a:solidFill>
              <a:cs typeface="Arial"/>
            </a:endParaRPr>
          </a:p>
          <a:p>
            <a:pPr marL="742950" lvl="1" indent="-285750">
              <a:buFont typeface="Wingdings"/>
              <a:buChar char="Ø"/>
            </a:pPr>
            <a:r>
              <a:rPr lang="fr-FR" b="1" dirty="0">
                <a:solidFill>
                  <a:schemeClr val="bg2"/>
                </a:solidFill>
                <a:cs typeface="Arial"/>
              </a:rPr>
              <a:t>NIRS :</a:t>
            </a:r>
          </a:p>
          <a:p>
            <a:pPr marL="1200150" lvl="2" indent="-285750">
              <a:buFont typeface="Wingdings"/>
              <a:buChar char="§"/>
            </a:pPr>
            <a:r>
              <a:rPr lang="fr-FR" dirty="0">
                <a:solidFill>
                  <a:schemeClr val="bg2"/>
                </a:solidFill>
                <a:cs typeface="Arial"/>
              </a:rPr>
              <a:t>Mesure RsO2 , </a:t>
            </a:r>
            <a:r>
              <a:rPr lang="fr-FR" dirty="0">
                <a:solidFill>
                  <a:srgbClr val="0070C0"/>
                </a:solidFill>
                <a:highlight>
                  <a:srgbClr val="FFFF00"/>
                </a:highlight>
                <a:cs typeface="Arial"/>
              </a:rPr>
              <a:t>Se / </a:t>
            </a:r>
            <a:r>
              <a:rPr lang="fr-FR" dirty="0" err="1">
                <a:solidFill>
                  <a:srgbClr val="0070C0"/>
                </a:solidFill>
                <a:highlight>
                  <a:srgbClr val="FFFF00"/>
                </a:highlight>
                <a:cs typeface="Arial"/>
              </a:rPr>
              <a:t>Sp</a:t>
            </a:r>
            <a:r>
              <a:rPr lang="fr-FR" dirty="0">
                <a:solidFill>
                  <a:schemeClr val="bg2"/>
                </a:solidFill>
                <a:cs typeface="Arial"/>
              </a:rPr>
              <a:t> pour seuil à 20% </a:t>
            </a:r>
          </a:p>
          <a:p>
            <a:pPr marL="1200150" lvl="2" indent="-285750">
              <a:buFont typeface="Wingdings"/>
              <a:buChar char="§"/>
            </a:pPr>
            <a:r>
              <a:rPr lang="fr-FR" dirty="0">
                <a:solidFill>
                  <a:schemeClr val="bg2"/>
                </a:solidFill>
                <a:cs typeface="Arial"/>
              </a:rPr>
              <a:t>Limites = pas de détection des 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AVC emboliques</a:t>
            </a:r>
          </a:p>
          <a:p>
            <a:pPr marL="1200150" lvl="2" indent="-285750">
              <a:buFont typeface="Wingdings"/>
              <a:buChar char="§"/>
            </a:pPr>
            <a:r>
              <a:rPr lang="fr-FR" dirty="0">
                <a:solidFill>
                  <a:schemeClr val="bg2"/>
                </a:solidFill>
                <a:cs typeface="Arial"/>
              </a:rPr>
              <a:t>Pas  d'efficacité démontré en RCT</a:t>
            </a:r>
          </a:p>
          <a:p>
            <a:pPr marL="742950" lvl="1" indent="-285750">
              <a:buFont typeface="Wingdings"/>
              <a:buChar char="§"/>
            </a:pPr>
            <a:endParaRPr lang="fr-FR" dirty="0">
              <a:solidFill>
                <a:schemeClr val="bg2"/>
              </a:solidFill>
              <a:cs typeface="Arial"/>
            </a:endParaRPr>
          </a:p>
          <a:p>
            <a:pPr marL="742950" lvl="1" indent="-285750">
              <a:buFont typeface="Wingdings"/>
              <a:buChar char="Ø"/>
            </a:pPr>
            <a:r>
              <a:rPr lang="fr-FR" b="1" dirty="0">
                <a:solidFill>
                  <a:schemeClr val="bg2"/>
                </a:solidFill>
                <a:cs typeface="Arial"/>
              </a:rPr>
              <a:t>Doppler </a:t>
            </a:r>
            <a:r>
              <a:rPr lang="fr-FR" b="1" dirty="0" err="1">
                <a:solidFill>
                  <a:schemeClr val="bg2"/>
                </a:solidFill>
                <a:cs typeface="Arial"/>
              </a:rPr>
              <a:t>transcranien</a:t>
            </a:r>
            <a:r>
              <a:rPr lang="fr-FR" b="1" dirty="0">
                <a:solidFill>
                  <a:schemeClr val="bg2"/>
                </a:solidFill>
                <a:cs typeface="Arial"/>
              </a:rPr>
              <a:t>: </a:t>
            </a:r>
          </a:p>
          <a:p>
            <a:pPr marL="1200150" lvl="2" indent="-285750">
              <a:buFont typeface="Wingdings"/>
              <a:buChar char="§"/>
            </a:pPr>
            <a:r>
              <a:rPr lang="fr-FR" dirty="0">
                <a:solidFill>
                  <a:schemeClr val="bg2"/>
                </a:solidFill>
                <a:cs typeface="Arial"/>
              </a:rPr>
              <a:t>Pour seuil &lt; 10 cm.s-1: Se = 80%, </a:t>
            </a:r>
            <a:r>
              <a:rPr lang="fr-FR" dirty="0" err="1">
                <a:solidFill>
                  <a:schemeClr val="bg2"/>
                </a:solidFill>
                <a:cs typeface="Arial"/>
              </a:rPr>
              <a:t>Sp</a:t>
            </a:r>
            <a:r>
              <a:rPr lang="fr-FR" dirty="0">
                <a:solidFill>
                  <a:schemeClr val="bg2"/>
                </a:solidFill>
                <a:cs typeface="Arial"/>
              </a:rPr>
              <a:t> = 97%, VPN = 98%</a:t>
            </a:r>
          </a:p>
          <a:p>
            <a:pPr marL="1200150" lvl="2" indent="-285750">
              <a:buFont typeface="Wingdings"/>
              <a:buChar char="§"/>
            </a:pPr>
            <a:r>
              <a:rPr lang="fr-FR" dirty="0">
                <a:solidFill>
                  <a:schemeClr val="bg2"/>
                </a:solidFill>
                <a:cs typeface="Arial"/>
              </a:rPr>
              <a:t>Intérêt de détection de l'</a:t>
            </a:r>
            <a:r>
              <a:rPr lang="fr-FR" dirty="0" err="1">
                <a:solidFill>
                  <a:schemeClr val="accent1"/>
                </a:solidFill>
                <a:cs typeface="Arial"/>
              </a:rPr>
              <a:t>hyperdébit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 sylvien</a:t>
            </a:r>
            <a:r>
              <a:rPr lang="fr-FR" dirty="0">
                <a:solidFill>
                  <a:schemeClr val="bg2"/>
                </a:solidFill>
                <a:cs typeface="Arial"/>
              </a:rPr>
              <a:t> post </a:t>
            </a:r>
            <a:r>
              <a:rPr lang="fr-FR" dirty="0" err="1">
                <a:solidFill>
                  <a:schemeClr val="bg2"/>
                </a:solidFill>
                <a:cs typeface="Arial"/>
              </a:rPr>
              <a:t>déclampage</a:t>
            </a:r>
            <a:r>
              <a:rPr lang="fr-FR" dirty="0">
                <a:solidFill>
                  <a:schemeClr val="bg2"/>
                </a:solidFill>
                <a:cs typeface="Arial"/>
              </a:rPr>
              <a:t> (risque hémorragique +++)</a:t>
            </a:r>
          </a:p>
          <a:p>
            <a:pPr marL="742950" lvl="1" indent="-285750">
              <a:buFont typeface="Wingdings"/>
              <a:buChar char="Ø"/>
            </a:pPr>
            <a:endParaRPr lang="fr-FR" dirty="0">
              <a:solidFill>
                <a:srgbClr val="4D3C3C"/>
              </a:solidFill>
              <a:cs typeface="Arial"/>
            </a:endParaRPr>
          </a:p>
          <a:p>
            <a:pPr lvl="2"/>
            <a:endParaRPr lang="fr-FR" dirty="0">
              <a:solidFill>
                <a:srgbClr val="4D3C3C"/>
              </a:solidFill>
              <a:cs typeface="Arial"/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D29C63B2-D406-7817-ABC6-303FB40DC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365" y="4201941"/>
            <a:ext cx="3338785" cy="2596947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147F3DDC-3FF2-30AC-2236-9ADADED06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640" y="1863090"/>
            <a:ext cx="2900856" cy="162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57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709A57-45C7-96B7-2349-24546158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626" y="315738"/>
            <a:ext cx="7688000" cy="1299200"/>
          </a:xfrm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Anesthésie </a:t>
            </a:r>
            <a:r>
              <a:rPr lang="fr-FR" dirty="0"/>
              <a:t>générale</a:t>
            </a:r>
            <a:r>
              <a:rPr lang="fr-FR" dirty="0">
                <a:solidFill>
                  <a:srgbClr val="CC6462"/>
                </a:solidFill>
              </a:rPr>
              <a:t> </a:t>
            </a:r>
            <a:r>
              <a:rPr lang="fr-FR" dirty="0">
                <a:solidFill>
                  <a:schemeClr val="bg2"/>
                </a:solidFill>
              </a:rPr>
              <a:t>:</a:t>
            </a:r>
            <a:r>
              <a:rPr lang="fr-FR" dirty="0"/>
              <a:t> 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B2E84BC-080B-C6E5-F025-ECB900233227}"/>
              </a:ext>
            </a:extLst>
          </p:cNvPr>
          <p:cNvSpPr txBox="1"/>
          <p:nvPr/>
        </p:nvSpPr>
        <p:spPr>
          <a:xfrm>
            <a:off x="812311" y="1852347"/>
            <a:ext cx="78897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cs typeface="Arial"/>
              </a:rPr>
              <a:t>Que faire si suspicion d'ischémie ?</a:t>
            </a:r>
          </a:p>
          <a:p>
            <a:pPr lvl="2"/>
            <a:endParaRPr lang="fr-FR" dirty="0">
              <a:solidFill>
                <a:srgbClr val="4D3C3C"/>
              </a:solidFill>
              <a:cs typeface="Arial"/>
            </a:endParaRPr>
          </a:p>
        </p:txBody>
      </p:sp>
      <p:pic>
        <p:nvPicPr>
          <p:cNvPr id="6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C55EC22A-A8D0-886F-1C30-2773A16EC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35" y="2269187"/>
            <a:ext cx="7612993" cy="2013074"/>
          </a:xfrm>
          <a:prstGeom prst="rect">
            <a:avLst/>
          </a:prstGeom>
        </p:spPr>
      </p:pic>
      <p:pic>
        <p:nvPicPr>
          <p:cNvPr id="7" name="Image 7" descr="Une image contenant mur, intérieur, lampe&#10;&#10;Description générée automatiquement">
            <a:extLst>
              <a:ext uri="{FF2B5EF4-FFF2-40B4-BE49-F238E27FC236}">
                <a16:creationId xmlns:a16="http://schemas.microsoft.com/office/drawing/2014/main" id="{C5EB7E37-6766-8C4D-23B4-702DE76F5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952" y="4442765"/>
            <a:ext cx="2743200" cy="217660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A072B3F-B256-A7DC-335B-8C8539A56941}"/>
              </a:ext>
            </a:extLst>
          </p:cNvPr>
          <p:cNvSpPr txBox="1"/>
          <p:nvPr/>
        </p:nvSpPr>
        <p:spPr>
          <a:xfrm>
            <a:off x="4501931" y="4843517"/>
            <a:ext cx="468586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cs typeface="Arial"/>
              </a:rPr>
              <a:t>Shunt de David: </a:t>
            </a:r>
          </a:p>
          <a:p>
            <a:r>
              <a:rPr lang="fr-FR" dirty="0">
                <a:solidFill>
                  <a:schemeClr val="bg2"/>
                </a:solidFill>
                <a:cs typeface="Arial"/>
              </a:rPr>
              <a:t>- Utile si polygone de 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Willis insuffisant</a:t>
            </a:r>
            <a:r>
              <a:rPr lang="fr-FR" dirty="0">
                <a:solidFill>
                  <a:schemeClr val="bg2"/>
                </a:solidFill>
                <a:cs typeface="Arial"/>
              </a:rPr>
              <a:t> (sténose controlatérale ou vertébrale)</a:t>
            </a:r>
          </a:p>
          <a:p>
            <a:r>
              <a:rPr lang="fr-FR" dirty="0">
                <a:solidFill>
                  <a:schemeClr val="bg2"/>
                </a:solidFill>
                <a:cs typeface="Arial"/>
              </a:rPr>
              <a:t>- Attention au 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risque embolique</a:t>
            </a:r>
            <a:r>
              <a:rPr lang="fr-FR" dirty="0">
                <a:solidFill>
                  <a:schemeClr val="bg2"/>
                </a:solidFill>
                <a:cs typeface="Arial"/>
              </a:rPr>
              <a:t> surajouté !!!</a:t>
            </a:r>
          </a:p>
        </p:txBody>
      </p:sp>
    </p:spTree>
    <p:extLst>
      <p:ext uri="{BB962C8B-B14F-4D97-AF65-F5344CB8AC3E}">
        <p14:creationId xmlns:p14="http://schemas.microsoft.com/office/powerpoint/2010/main" val="1661475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"/>
          <p:cNvSpPr txBox="1">
            <a:spLocks noGrp="1"/>
          </p:cNvSpPr>
          <p:nvPr>
            <p:ph type="title" idx="2"/>
          </p:nvPr>
        </p:nvSpPr>
        <p:spPr>
          <a:xfrm>
            <a:off x="877737" y="1728472"/>
            <a:ext cx="2622400" cy="1302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3</a:t>
            </a:r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/>
          </p:nvPr>
        </p:nvSpPr>
        <p:spPr>
          <a:xfrm>
            <a:off x="5199426" y="639165"/>
            <a:ext cx="7388000" cy="108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5300" dirty="0"/>
              <a:t>Post-</a:t>
            </a:r>
            <a:r>
              <a:rPr lang="en" sz="5300" dirty="0" err="1"/>
              <a:t>opératoire</a:t>
            </a:r>
            <a:endParaRPr dirty="0" err="1"/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1"/>
          </p:nvPr>
        </p:nvSpPr>
        <p:spPr>
          <a:xfrm>
            <a:off x="132475" y="4028361"/>
            <a:ext cx="4060304" cy="125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endParaRPr lang="en" sz="2100" dirty="0"/>
          </a:p>
          <a:p>
            <a:pPr marL="342900">
              <a:buFont typeface="Wingdings"/>
              <a:buChar char="§"/>
            </a:pPr>
            <a:r>
              <a:rPr lang="en" sz="2100" dirty="0"/>
              <a:t>USC </a:t>
            </a:r>
            <a:r>
              <a:rPr lang="en" sz="2100" dirty="0" err="1"/>
              <a:t>ou</a:t>
            </a:r>
            <a:r>
              <a:rPr lang="en" sz="2100" dirty="0"/>
              <a:t> salle de </a:t>
            </a:r>
            <a:r>
              <a:rPr lang="en" sz="2100" dirty="0" err="1"/>
              <a:t>réveil</a:t>
            </a:r>
            <a:r>
              <a:rPr lang="en" sz="2100" dirty="0"/>
              <a:t> ?</a:t>
            </a:r>
          </a:p>
          <a:p>
            <a:pPr marL="342900">
              <a:buFont typeface="Wingdings"/>
              <a:buChar char="§"/>
            </a:pPr>
            <a:r>
              <a:rPr lang="en" sz="2100" dirty="0"/>
              <a:t>Complications et </a:t>
            </a:r>
            <a:r>
              <a:rPr lang="en" sz="2100" dirty="0" err="1"/>
              <a:t>prise</a:t>
            </a:r>
            <a:r>
              <a:rPr lang="en" sz="2100" dirty="0"/>
              <a:t> </a:t>
            </a:r>
            <a:r>
              <a:rPr lang="en" sz="2100" dirty="0" err="1"/>
              <a:t>en</a:t>
            </a:r>
            <a:r>
              <a:rPr lang="en" sz="2100" dirty="0"/>
              <a:t> charge</a:t>
            </a:r>
          </a:p>
        </p:txBody>
      </p:sp>
      <p:pic>
        <p:nvPicPr>
          <p:cNvPr id="3" name="Image 3" descr="Une image contenant intérieur, chambre d’hôpital, mur, pièce&#10;&#10;Description générée automatiquement">
            <a:extLst>
              <a:ext uri="{FF2B5EF4-FFF2-40B4-BE49-F238E27FC236}">
                <a16:creationId xmlns:a16="http://schemas.microsoft.com/office/drawing/2014/main" id="{C59DEC4F-A435-F36A-09F0-CA39591A5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056" y="2517494"/>
            <a:ext cx="8068440" cy="433673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D6369A4-2AE1-737F-D585-272BBE7CF004}"/>
              </a:ext>
            </a:extLst>
          </p:cNvPr>
          <p:cNvSpPr txBox="1"/>
          <p:nvPr/>
        </p:nvSpPr>
        <p:spPr>
          <a:xfrm>
            <a:off x="4724400" y="3200400"/>
            <a:ext cx="274320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latin typeface="Times New Roman"/>
                <a:ea typeface="Times New Roman"/>
                <a:cs typeface="Times New Roman"/>
              </a:rPr>
              <a:t>NaylorAR,RiccoJB,deBorstGJ,DebusS,deHaroJ,HallidayA,etal.Editor’schoice-managementofatheroscleroticcarotidandvertebralarterydisease:2017clinicalpracticeguidelinesoftheEuropeansocietyforvascularsurgery(ESVS).EurJVascEndovascSurg2018;55(1):3—81.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8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"/>
          <p:cNvSpPr txBox="1">
            <a:spLocks noGrp="1"/>
          </p:cNvSpPr>
          <p:nvPr>
            <p:ph type="title" idx="2"/>
          </p:nvPr>
        </p:nvSpPr>
        <p:spPr>
          <a:xfrm>
            <a:off x="877737" y="1728472"/>
            <a:ext cx="2622400" cy="1302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1</a:t>
            </a:r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/>
          </p:nvPr>
        </p:nvSpPr>
        <p:spPr>
          <a:xfrm>
            <a:off x="322768" y="3597568"/>
            <a:ext cx="7388000" cy="108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5300" dirty="0" err="1"/>
              <a:t>Pré-opératoire</a:t>
            </a:r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1"/>
          </p:nvPr>
        </p:nvSpPr>
        <p:spPr>
          <a:xfrm>
            <a:off x="320903" y="4845398"/>
            <a:ext cx="5225200" cy="125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>
              <a:buFont typeface="Wingdings"/>
              <a:buChar char="§"/>
            </a:pPr>
            <a:r>
              <a:rPr lang="en" sz="2100" dirty="0" err="1"/>
              <a:t>Epidémiologie</a:t>
            </a:r>
          </a:p>
          <a:p>
            <a:pPr marL="342900">
              <a:buFont typeface="Wingdings"/>
              <a:buChar char="§"/>
            </a:pPr>
            <a:r>
              <a:rPr lang="en" sz="2100" dirty="0"/>
              <a:t>Indication </a:t>
            </a:r>
            <a:r>
              <a:rPr lang="en" sz="2100" dirty="0" err="1"/>
              <a:t>chirurgicale</a:t>
            </a:r>
            <a:endParaRPr lang="en" sz="2100"/>
          </a:p>
          <a:p>
            <a:pPr marL="342900">
              <a:buFont typeface="Wingdings"/>
              <a:buChar char="§"/>
            </a:pPr>
            <a:r>
              <a:rPr lang="en" sz="2100" dirty="0"/>
              <a:t>Consultation </a:t>
            </a:r>
            <a:r>
              <a:rPr lang="en" sz="2100" dirty="0" err="1"/>
              <a:t>d'anesthésie</a:t>
            </a:r>
            <a:endParaRPr lang="en" sz="2100"/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9855EA0F-92D9-8274-9A99-04EAD5622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373" y="-30679"/>
            <a:ext cx="6192794" cy="68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18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709A57-45C7-96B7-2349-24546158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833" y="289462"/>
            <a:ext cx="9387172" cy="1299200"/>
          </a:xfrm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Complications </a:t>
            </a:r>
            <a:r>
              <a:rPr lang="fr-FR" dirty="0"/>
              <a:t>post-opératoires</a:t>
            </a:r>
            <a:r>
              <a:rPr lang="fr-FR" dirty="0">
                <a:solidFill>
                  <a:srgbClr val="CC6462"/>
                </a:solidFill>
              </a:rPr>
              <a:t> </a:t>
            </a:r>
            <a:r>
              <a:rPr lang="fr-FR" dirty="0">
                <a:solidFill>
                  <a:schemeClr val="bg2"/>
                </a:solidFill>
              </a:rPr>
              <a:t>:</a:t>
            </a:r>
            <a:r>
              <a:rPr lang="fr-FR" dirty="0"/>
              <a:t> 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B2E84BC-080B-C6E5-F025-ECB900233227}"/>
              </a:ext>
            </a:extLst>
          </p:cNvPr>
          <p:cNvSpPr txBox="1"/>
          <p:nvPr/>
        </p:nvSpPr>
        <p:spPr>
          <a:xfrm>
            <a:off x="654657" y="1948692"/>
            <a:ext cx="10272130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fr-FR" b="1" dirty="0">
                <a:cs typeface="Arial"/>
              </a:rPr>
              <a:t>La majorité des complications surviennent dans les 6h = </a:t>
            </a:r>
            <a:r>
              <a:rPr lang="fr-FR" b="1" dirty="0" err="1">
                <a:cs typeface="Arial"/>
              </a:rPr>
              <a:t>survillance</a:t>
            </a:r>
            <a:r>
              <a:rPr lang="fr-FR" b="1" dirty="0">
                <a:cs typeface="Arial"/>
              </a:rPr>
              <a:t> possible en USC si patient stable et </a:t>
            </a:r>
          </a:p>
          <a:p>
            <a:pPr marL="285750" indent="-285750">
              <a:buFont typeface="Wingdings"/>
              <a:buChar char="§"/>
            </a:pPr>
            <a:endParaRPr lang="fr-FR" b="1" dirty="0">
              <a:solidFill>
                <a:srgbClr val="4D3C3C"/>
              </a:solidFill>
              <a:cs typeface="Arial"/>
            </a:endParaRPr>
          </a:p>
          <a:p>
            <a:pPr marL="285750" indent="-285750">
              <a:buFont typeface="Wingdings"/>
              <a:buChar char="§"/>
            </a:pPr>
            <a:r>
              <a:rPr lang="fr-FR" b="1" dirty="0">
                <a:solidFill>
                  <a:srgbClr val="4D3C3C"/>
                </a:solidFill>
                <a:cs typeface="Arial"/>
              </a:rPr>
              <a:t>Complications:</a:t>
            </a:r>
          </a:p>
          <a:p>
            <a:pPr marL="742950" lvl="1" indent="-285750">
              <a:buFont typeface="Wingdings"/>
              <a:buChar char="Ø"/>
            </a:pPr>
            <a:r>
              <a:rPr lang="fr-FR" b="1" dirty="0">
                <a:solidFill>
                  <a:srgbClr val="4D3C3C"/>
                </a:solidFill>
                <a:cs typeface="Arial"/>
              </a:rPr>
              <a:t>HTA = 40%</a:t>
            </a:r>
          </a:p>
          <a:p>
            <a:pPr marL="1200150" lvl="2" indent="-285750">
              <a:buFont typeface="Wingdings"/>
              <a:buChar char="§"/>
            </a:pPr>
            <a:r>
              <a:rPr lang="fr-FR" dirty="0">
                <a:solidFill>
                  <a:srgbClr val="4D3C3C"/>
                </a:solidFill>
                <a:cs typeface="Arial"/>
              </a:rPr>
              <a:t>Traitement par anti-hypertenseur IV (Loxen )</a:t>
            </a:r>
          </a:p>
          <a:p>
            <a:pPr marL="1200150" lvl="2" indent="-285750">
              <a:buFont typeface="Wingdings"/>
              <a:buChar char="§"/>
            </a:pPr>
            <a:r>
              <a:rPr lang="fr-FR" dirty="0">
                <a:solidFill>
                  <a:srgbClr val="4D3C3C"/>
                </a:solidFill>
                <a:cs typeface="Arial"/>
              </a:rPr>
              <a:t>Si nécessité de maintenir IVSE =&gt; 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Transfert USC</a:t>
            </a:r>
          </a:p>
          <a:p>
            <a:pPr lvl="2"/>
            <a:endParaRPr lang="fr-FR" dirty="0">
              <a:solidFill>
                <a:schemeClr val="accent1"/>
              </a:solidFill>
              <a:cs typeface="Arial"/>
            </a:endParaRPr>
          </a:p>
          <a:p>
            <a:pPr marL="742950" lvl="1" indent="-285750">
              <a:buFont typeface="Wingdings"/>
              <a:buChar char="Ø"/>
            </a:pPr>
            <a:r>
              <a:rPr lang="fr-FR" b="1" dirty="0">
                <a:solidFill>
                  <a:srgbClr val="4D3C3C"/>
                </a:solidFill>
                <a:cs typeface="Arial"/>
              </a:rPr>
              <a:t>Neurologiques = 7 %</a:t>
            </a:r>
          </a:p>
          <a:p>
            <a:pPr marL="1200150" lvl="2" indent="-285750">
              <a:buFont typeface="Wingdings"/>
              <a:buChar char="§"/>
            </a:pPr>
            <a:r>
              <a:rPr lang="fr-FR" dirty="0">
                <a:solidFill>
                  <a:srgbClr val="4D3C3C"/>
                </a:solidFill>
                <a:cs typeface="Arial"/>
              </a:rPr>
              <a:t>AVC 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ischémiques</a:t>
            </a:r>
            <a:r>
              <a:rPr lang="fr-FR" dirty="0">
                <a:solidFill>
                  <a:srgbClr val="4D3C3C"/>
                </a:solidFill>
                <a:cs typeface="Arial"/>
              </a:rPr>
              <a:t> : 2/3 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emboliques</a:t>
            </a:r>
            <a:r>
              <a:rPr lang="fr-FR" dirty="0">
                <a:solidFill>
                  <a:srgbClr val="4D3C3C"/>
                </a:solidFill>
                <a:cs typeface="Arial"/>
              </a:rPr>
              <a:t>, 1/3 bas débit</a:t>
            </a:r>
            <a:endParaRPr lang="fr-FR" b="1" dirty="0">
              <a:solidFill>
                <a:srgbClr val="4D3C3C"/>
              </a:solidFill>
              <a:cs typeface="Arial"/>
            </a:endParaRPr>
          </a:p>
          <a:p>
            <a:pPr marL="1200150" lvl="2" indent="-285750">
              <a:buFont typeface="Wingdings"/>
              <a:buChar char="§"/>
            </a:pPr>
            <a:r>
              <a:rPr lang="fr-FR" dirty="0" err="1">
                <a:cs typeface="Arial"/>
              </a:rPr>
              <a:t>Syndome</a:t>
            </a:r>
            <a:r>
              <a:rPr lang="fr-FR" dirty="0">
                <a:cs typeface="Arial"/>
              </a:rPr>
              <a:t> d'</a:t>
            </a:r>
            <a:r>
              <a:rPr lang="fr-FR" dirty="0" err="1">
                <a:solidFill>
                  <a:schemeClr val="accent1"/>
                </a:solidFill>
                <a:cs typeface="Arial"/>
              </a:rPr>
              <a:t>hyperperfusion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 cérébrale</a:t>
            </a:r>
            <a:r>
              <a:rPr lang="fr-FR" dirty="0">
                <a:cs typeface="Arial"/>
              </a:rPr>
              <a:t>: HTA + céphalée =&gt; Risque 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AVC hémorragique</a:t>
            </a:r>
            <a:r>
              <a:rPr lang="fr-FR" dirty="0">
                <a:cs typeface="Arial"/>
              </a:rPr>
              <a:t> </a:t>
            </a:r>
            <a:endParaRPr lang="fr-FR" b="1">
              <a:cs typeface="Arial"/>
            </a:endParaRPr>
          </a:p>
          <a:p>
            <a:pPr marL="1200150" lvl="2" indent="-285750">
              <a:buFont typeface="Wingdings"/>
              <a:buChar char="§"/>
            </a:pPr>
            <a:r>
              <a:rPr lang="fr-FR" dirty="0" err="1">
                <a:solidFill>
                  <a:schemeClr val="accent1"/>
                </a:solidFill>
                <a:cs typeface="Arial"/>
              </a:rPr>
              <a:t>AngioTDM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 </a:t>
            </a:r>
            <a:r>
              <a:rPr lang="fr-FR" dirty="0">
                <a:solidFill>
                  <a:srgbClr val="4D3C3C"/>
                </a:solidFill>
                <a:cs typeface="Arial"/>
              </a:rPr>
              <a:t>= recherche </a:t>
            </a:r>
            <a:r>
              <a:rPr lang="fr-FR" dirty="0" err="1">
                <a:solidFill>
                  <a:srgbClr val="4D3C3C"/>
                </a:solidFill>
                <a:cs typeface="Arial"/>
              </a:rPr>
              <a:t>flap</a:t>
            </a:r>
            <a:r>
              <a:rPr lang="fr-FR" dirty="0">
                <a:solidFill>
                  <a:srgbClr val="4D3C3C"/>
                </a:solidFill>
                <a:cs typeface="Arial"/>
              </a:rPr>
              <a:t> </a:t>
            </a:r>
            <a:r>
              <a:rPr lang="fr-FR" dirty="0" err="1">
                <a:solidFill>
                  <a:srgbClr val="4D3C3C"/>
                </a:solidFill>
                <a:cs typeface="Arial"/>
              </a:rPr>
              <a:t>intimal</a:t>
            </a:r>
            <a:r>
              <a:rPr lang="fr-FR" dirty="0">
                <a:solidFill>
                  <a:srgbClr val="4D3C3C"/>
                </a:solidFill>
                <a:cs typeface="Arial"/>
              </a:rPr>
              <a:t> / thrombose carotidienne</a:t>
            </a:r>
          </a:p>
          <a:p>
            <a:pPr marL="1200150" lvl="2" indent="-285750">
              <a:buFont typeface="Wingdings"/>
              <a:buChar char="§"/>
            </a:pPr>
            <a:r>
              <a:rPr lang="fr-FR" dirty="0">
                <a:solidFill>
                  <a:srgbClr val="4D3C3C"/>
                </a:solidFill>
                <a:cs typeface="Arial"/>
              </a:rPr>
              <a:t>Lésion nerf laryngé (rare)</a:t>
            </a:r>
          </a:p>
          <a:p>
            <a:pPr marL="1200150" lvl="2" indent="-285750">
              <a:buFont typeface="Wingdings"/>
              <a:buChar char="§"/>
            </a:pPr>
            <a:endParaRPr lang="fr-FR" dirty="0">
              <a:solidFill>
                <a:srgbClr val="4D3C3C"/>
              </a:solidFill>
              <a:cs typeface="Arial"/>
            </a:endParaRPr>
          </a:p>
          <a:p>
            <a:pPr marL="742950" lvl="1" indent="-285750">
              <a:buFont typeface="Wingdings"/>
              <a:buChar char="§"/>
            </a:pPr>
            <a:endParaRPr lang="fr-FR" b="1" dirty="0">
              <a:solidFill>
                <a:srgbClr val="4D3C3C"/>
              </a:solidFill>
              <a:cs typeface="Arial"/>
            </a:endParaRPr>
          </a:p>
          <a:p>
            <a:pPr marL="742950" lvl="1" indent="-285750">
              <a:buFont typeface="Wingdings"/>
              <a:buChar char="§"/>
            </a:pPr>
            <a:endParaRPr lang="fr-FR" b="1" dirty="0">
              <a:solidFill>
                <a:srgbClr val="4D3C3C"/>
              </a:solidFill>
              <a:cs typeface="Arial"/>
            </a:endParaRPr>
          </a:p>
          <a:p>
            <a:pPr marL="285750" indent="-285750">
              <a:buFont typeface="Wingdings"/>
              <a:buChar char="§"/>
            </a:pPr>
            <a:endParaRPr lang="fr-FR" b="1" dirty="0">
              <a:solidFill>
                <a:schemeClr val="bg2"/>
              </a:solidFill>
              <a:cs typeface="Arial"/>
            </a:endParaRPr>
          </a:p>
          <a:p>
            <a:pPr marL="742950" lvl="1" indent="-285750">
              <a:buFont typeface="Wingdings"/>
              <a:buChar char="§"/>
            </a:pPr>
            <a:endParaRPr lang="fr-FR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6276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709A57-45C7-96B7-2349-24546158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833" y="289462"/>
            <a:ext cx="9387172" cy="1299200"/>
          </a:xfrm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Complications </a:t>
            </a:r>
            <a:r>
              <a:rPr lang="fr-FR" dirty="0"/>
              <a:t>post-opératoires</a:t>
            </a:r>
            <a:r>
              <a:rPr lang="fr-FR" dirty="0">
                <a:solidFill>
                  <a:srgbClr val="CC6462"/>
                </a:solidFill>
              </a:rPr>
              <a:t> </a:t>
            </a:r>
            <a:r>
              <a:rPr lang="fr-FR" dirty="0">
                <a:solidFill>
                  <a:schemeClr val="bg2"/>
                </a:solidFill>
              </a:rPr>
              <a:t>:</a:t>
            </a:r>
            <a:r>
              <a:rPr lang="fr-FR" dirty="0"/>
              <a:t> 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B2E84BC-080B-C6E5-F025-ECB900233227}"/>
              </a:ext>
            </a:extLst>
          </p:cNvPr>
          <p:cNvSpPr txBox="1"/>
          <p:nvPr/>
        </p:nvSpPr>
        <p:spPr>
          <a:xfrm>
            <a:off x="1031277" y="2290278"/>
            <a:ext cx="1027213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fr-FR" b="1" dirty="0">
                <a:solidFill>
                  <a:srgbClr val="4D3C3C"/>
                </a:solidFill>
                <a:cs typeface="Arial"/>
              </a:rPr>
              <a:t>Hémorragique: </a:t>
            </a:r>
          </a:p>
          <a:p>
            <a:pPr marL="742950" lvl="1" indent="-285750">
              <a:buFont typeface="Wingdings"/>
              <a:buChar char="§"/>
            </a:pPr>
            <a:r>
              <a:rPr lang="fr-FR" dirty="0">
                <a:solidFill>
                  <a:schemeClr val="accent1"/>
                </a:solidFill>
                <a:cs typeface="Arial"/>
              </a:rPr>
              <a:t>Hématome cervical précoce</a:t>
            </a:r>
            <a:r>
              <a:rPr lang="fr-FR" dirty="0">
                <a:solidFill>
                  <a:srgbClr val="4D3C3C"/>
                </a:solidFill>
                <a:cs typeface="Arial"/>
              </a:rPr>
              <a:t>: IOT rapide et évacuation chirurgicale (IOT potentiellement difficile); si détresse respiratoire marquée 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évacuation vigile</a:t>
            </a:r>
            <a:r>
              <a:rPr lang="fr-FR" dirty="0">
                <a:solidFill>
                  <a:srgbClr val="4D3C3C"/>
                </a:solidFill>
                <a:cs typeface="Arial"/>
              </a:rPr>
              <a:t> +++</a:t>
            </a:r>
          </a:p>
          <a:p>
            <a:pPr marL="742950" lvl="1" indent="-285750">
              <a:buFont typeface="Wingdings"/>
              <a:buChar char="§"/>
            </a:pPr>
            <a:r>
              <a:rPr lang="fr-FR" dirty="0">
                <a:solidFill>
                  <a:schemeClr val="accent1"/>
                </a:solidFill>
                <a:cs typeface="Arial"/>
              </a:rPr>
              <a:t>Hématome cervical retardé</a:t>
            </a:r>
            <a:r>
              <a:rPr lang="fr-FR" dirty="0">
                <a:solidFill>
                  <a:srgbClr val="4D3C3C"/>
                </a:solidFill>
                <a:cs typeface="Arial"/>
              </a:rPr>
              <a:t> (48h): installation plus </a:t>
            </a:r>
            <a:r>
              <a:rPr lang="fr-FR" dirty="0" smtClean="0">
                <a:solidFill>
                  <a:srgbClr val="4D3C3C"/>
                </a:solidFill>
                <a:cs typeface="Arial"/>
              </a:rPr>
              <a:t>progressive</a:t>
            </a:r>
            <a:r>
              <a:rPr lang="fr-FR" dirty="0">
                <a:solidFill>
                  <a:srgbClr val="4D3C3C"/>
                </a:solidFill>
                <a:cs typeface="Arial"/>
              </a:rPr>
              <a:t>: infiltration des tissus (œdème) + que saignement: IOT +/- réa si reprise chirurgicale non suffisante</a:t>
            </a:r>
          </a:p>
          <a:p>
            <a:pPr marL="285750" indent="-285750">
              <a:buFont typeface="Wingdings"/>
              <a:buChar char="Ø"/>
            </a:pPr>
            <a:endParaRPr lang="fr-FR" dirty="0">
              <a:solidFill>
                <a:srgbClr val="4D3C3C"/>
              </a:solidFill>
              <a:cs typeface="Arial"/>
            </a:endParaRPr>
          </a:p>
          <a:p>
            <a:pPr marL="285750" indent="-285750">
              <a:buFont typeface="Wingdings"/>
              <a:buChar char="Ø"/>
            </a:pPr>
            <a:r>
              <a:rPr lang="fr-FR" b="1" dirty="0">
                <a:solidFill>
                  <a:srgbClr val="4D3C3C"/>
                </a:solidFill>
                <a:cs typeface="Arial"/>
              </a:rPr>
              <a:t>Cardiovasculaire:</a:t>
            </a:r>
          </a:p>
          <a:p>
            <a:pPr marL="742950" lvl="1" indent="-285750">
              <a:buFont typeface="Wingdings"/>
              <a:buChar char="§"/>
            </a:pPr>
            <a:r>
              <a:rPr lang="fr-FR" dirty="0">
                <a:solidFill>
                  <a:schemeClr val="accent1"/>
                </a:solidFill>
                <a:cs typeface="Arial"/>
              </a:rPr>
              <a:t>Ischémie myocardique </a:t>
            </a:r>
            <a:r>
              <a:rPr lang="fr-FR" b="1" dirty="0">
                <a:solidFill>
                  <a:srgbClr val="4D3C3C"/>
                </a:solidFill>
                <a:cs typeface="Arial"/>
              </a:rPr>
              <a:t>:</a:t>
            </a:r>
            <a:r>
              <a:rPr lang="fr-FR" dirty="0">
                <a:solidFill>
                  <a:srgbClr val="4D3C3C"/>
                </a:solidFill>
                <a:cs typeface="Arial"/>
              </a:rPr>
              <a:t> ECG / </a:t>
            </a:r>
            <a:r>
              <a:rPr lang="fr-FR" dirty="0" err="1">
                <a:solidFill>
                  <a:srgbClr val="4D3C3C"/>
                </a:solidFill>
                <a:cs typeface="Arial"/>
              </a:rPr>
              <a:t>tropo</a:t>
            </a:r>
            <a:r>
              <a:rPr lang="fr-FR" dirty="0">
                <a:solidFill>
                  <a:srgbClr val="4D3C3C"/>
                </a:solidFill>
                <a:cs typeface="Arial"/>
              </a:rPr>
              <a:t> si douleur</a:t>
            </a:r>
          </a:p>
          <a:p>
            <a:pPr marL="742950" lvl="1" indent="-285750">
              <a:buFont typeface="Wingdings"/>
              <a:buChar char="§"/>
            </a:pPr>
            <a:r>
              <a:rPr lang="fr-FR" dirty="0">
                <a:solidFill>
                  <a:srgbClr val="4D3C3C"/>
                </a:solidFill>
                <a:cs typeface="Arial"/>
              </a:rPr>
              <a:t>Trouble du</a:t>
            </a:r>
            <a:r>
              <a:rPr lang="fr-FR" dirty="0">
                <a:solidFill>
                  <a:schemeClr val="accent1"/>
                </a:solidFill>
                <a:cs typeface="Arial"/>
              </a:rPr>
              <a:t> rythme</a:t>
            </a:r>
            <a:r>
              <a:rPr lang="fr-FR" dirty="0">
                <a:solidFill>
                  <a:srgbClr val="4D3C3C"/>
                </a:solidFill>
                <a:cs typeface="Arial"/>
              </a:rPr>
              <a:t> persistant (stimulus glomus carotidien)</a:t>
            </a:r>
          </a:p>
          <a:p>
            <a:pPr lvl="1"/>
            <a:endParaRPr lang="fr-FR" dirty="0">
              <a:solidFill>
                <a:srgbClr val="4D3C3C"/>
              </a:solidFill>
              <a:cs typeface="Arial"/>
            </a:endParaRPr>
          </a:p>
          <a:p>
            <a:pPr marL="285750" indent="-285750">
              <a:buFont typeface="Wingdings"/>
              <a:buChar char="Ø"/>
            </a:pPr>
            <a:r>
              <a:rPr lang="fr-FR" b="1" dirty="0">
                <a:solidFill>
                  <a:srgbClr val="4D3C3C"/>
                </a:solidFill>
                <a:cs typeface="Arial"/>
              </a:rPr>
              <a:t>Décès : </a:t>
            </a:r>
            <a:r>
              <a:rPr lang="fr-FR" dirty="0">
                <a:solidFill>
                  <a:srgbClr val="4D3C3C"/>
                </a:solidFill>
                <a:cs typeface="Arial"/>
              </a:rPr>
              <a:t>environ 3-4% sur l'hospitalisation </a:t>
            </a:r>
          </a:p>
          <a:p>
            <a:pPr marL="1200150" lvl="2" indent="-285750">
              <a:buFont typeface="Wingdings"/>
              <a:buChar char="§"/>
            </a:pPr>
            <a:endParaRPr lang="fr-FR" dirty="0">
              <a:solidFill>
                <a:srgbClr val="4D3C3C"/>
              </a:solidFill>
              <a:cs typeface="Arial"/>
            </a:endParaRPr>
          </a:p>
          <a:p>
            <a:pPr marL="742950" lvl="1" indent="-285750">
              <a:buFont typeface="Wingdings"/>
              <a:buChar char="§"/>
            </a:pPr>
            <a:endParaRPr lang="fr-FR" b="1" dirty="0">
              <a:solidFill>
                <a:srgbClr val="4D3C3C"/>
              </a:solidFill>
              <a:cs typeface="Arial"/>
            </a:endParaRPr>
          </a:p>
          <a:p>
            <a:pPr marL="742950" lvl="1" indent="-285750">
              <a:buFont typeface="Wingdings"/>
              <a:buChar char="§"/>
            </a:pPr>
            <a:endParaRPr lang="fr-FR" b="1" dirty="0">
              <a:solidFill>
                <a:srgbClr val="4D3C3C"/>
              </a:solidFill>
              <a:cs typeface="Arial"/>
            </a:endParaRPr>
          </a:p>
          <a:p>
            <a:pPr marL="285750" indent="-285750">
              <a:buFont typeface="Wingdings"/>
              <a:buChar char="§"/>
            </a:pPr>
            <a:endParaRPr lang="fr-FR" b="1" dirty="0">
              <a:solidFill>
                <a:schemeClr val="bg2"/>
              </a:solidFill>
              <a:cs typeface="Arial"/>
            </a:endParaRPr>
          </a:p>
          <a:p>
            <a:pPr marL="742950" lvl="1" indent="-285750">
              <a:buFont typeface="Wingdings"/>
              <a:buChar char="§"/>
            </a:pPr>
            <a:endParaRPr lang="fr-FR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425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" name="Google Shape;538;p49"/>
          <p:cNvGrpSpPr/>
          <p:nvPr/>
        </p:nvGrpSpPr>
        <p:grpSpPr>
          <a:xfrm>
            <a:off x="5581824" y="741972"/>
            <a:ext cx="5079363" cy="3208060"/>
            <a:chOff x="235800" y="830650"/>
            <a:chExt cx="6978450" cy="4588844"/>
          </a:xfrm>
        </p:grpSpPr>
        <p:sp>
          <p:nvSpPr>
            <p:cNvPr id="539" name="Google Shape;539;p49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540" name="Google Shape;540;p49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541" name="Google Shape;541;p49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542" name="Google Shape;542;p49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543" name="Google Shape;543;p49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544" name="Google Shape;544;p49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sp>
        <p:nvSpPr>
          <p:cNvPr id="545" name="Google Shape;545;p49"/>
          <p:cNvSpPr txBox="1">
            <a:spLocks noGrp="1"/>
          </p:cNvSpPr>
          <p:nvPr>
            <p:ph type="title"/>
          </p:nvPr>
        </p:nvSpPr>
        <p:spPr>
          <a:xfrm>
            <a:off x="-2330265" y="322831"/>
            <a:ext cx="104888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 err="1">
                <a:solidFill>
                  <a:schemeClr val="accent3"/>
                </a:solidFill>
              </a:rPr>
              <a:t>Epidémiologie</a:t>
            </a:r>
            <a:endParaRPr lang="en" dirty="0" err="1"/>
          </a:p>
        </p:txBody>
      </p:sp>
      <p:grpSp>
        <p:nvGrpSpPr>
          <p:cNvPr id="546" name="Google Shape;546;p49"/>
          <p:cNvGrpSpPr/>
          <p:nvPr/>
        </p:nvGrpSpPr>
        <p:grpSpPr>
          <a:xfrm>
            <a:off x="5982639" y="1631690"/>
            <a:ext cx="616976" cy="617376"/>
            <a:chOff x="1592416" y="749031"/>
            <a:chExt cx="479415" cy="479727"/>
          </a:xfrm>
        </p:grpSpPr>
        <p:sp>
          <p:nvSpPr>
            <p:cNvPr id="547" name="Google Shape;547;p49"/>
            <p:cNvSpPr/>
            <p:nvPr/>
          </p:nvSpPr>
          <p:spPr>
            <a:xfrm>
              <a:off x="1627531" y="784458"/>
              <a:ext cx="444300" cy="444300"/>
            </a:xfrm>
            <a:prstGeom prst="ellipse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548" name="Google Shape;548;p49"/>
            <p:cNvSpPr/>
            <p:nvPr/>
          </p:nvSpPr>
          <p:spPr>
            <a:xfrm>
              <a:off x="1592416" y="749031"/>
              <a:ext cx="444300" cy="44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grpSp>
        <p:nvGrpSpPr>
          <p:cNvPr id="549" name="Google Shape;549;p49"/>
          <p:cNvGrpSpPr/>
          <p:nvPr/>
        </p:nvGrpSpPr>
        <p:grpSpPr>
          <a:xfrm>
            <a:off x="8628692" y="1920606"/>
            <a:ext cx="287472" cy="292383"/>
            <a:chOff x="1345098" y="1821948"/>
            <a:chExt cx="486691" cy="495004"/>
          </a:xfrm>
        </p:grpSpPr>
        <p:sp>
          <p:nvSpPr>
            <p:cNvPr id="550" name="Google Shape;550;p49"/>
            <p:cNvSpPr/>
            <p:nvPr/>
          </p:nvSpPr>
          <p:spPr>
            <a:xfrm>
              <a:off x="1387489" y="1872652"/>
              <a:ext cx="444300" cy="444300"/>
            </a:xfrm>
            <a:prstGeom prst="ellipse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551" name="Google Shape;551;p49"/>
            <p:cNvSpPr/>
            <p:nvPr/>
          </p:nvSpPr>
          <p:spPr>
            <a:xfrm>
              <a:off x="1345098" y="1821948"/>
              <a:ext cx="444300" cy="44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grpSp>
        <p:nvGrpSpPr>
          <p:cNvPr id="552" name="Google Shape;552;p49"/>
          <p:cNvGrpSpPr/>
          <p:nvPr/>
        </p:nvGrpSpPr>
        <p:grpSpPr>
          <a:xfrm>
            <a:off x="9712270" y="1686492"/>
            <a:ext cx="464815" cy="473011"/>
            <a:chOff x="1360375" y="1837225"/>
            <a:chExt cx="471414" cy="479727"/>
          </a:xfrm>
        </p:grpSpPr>
        <p:sp>
          <p:nvSpPr>
            <p:cNvPr id="553" name="Google Shape;553;p49"/>
            <p:cNvSpPr/>
            <p:nvPr/>
          </p:nvSpPr>
          <p:spPr>
            <a:xfrm>
              <a:off x="1387489" y="1872652"/>
              <a:ext cx="444300" cy="444300"/>
            </a:xfrm>
            <a:prstGeom prst="ellipse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554" name="Google Shape;554;p49"/>
            <p:cNvSpPr/>
            <p:nvPr/>
          </p:nvSpPr>
          <p:spPr>
            <a:xfrm>
              <a:off x="1360375" y="1837225"/>
              <a:ext cx="444300" cy="44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grpSp>
        <p:nvGrpSpPr>
          <p:cNvPr id="555" name="Google Shape;555;p49"/>
          <p:cNvGrpSpPr/>
          <p:nvPr/>
        </p:nvGrpSpPr>
        <p:grpSpPr>
          <a:xfrm>
            <a:off x="10142755" y="3072708"/>
            <a:ext cx="365225" cy="371507"/>
            <a:chOff x="1348431" y="1825281"/>
            <a:chExt cx="483358" cy="491671"/>
          </a:xfrm>
        </p:grpSpPr>
        <p:sp>
          <p:nvSpPr>
            <p:cNvPr id="556" name="Google Shape;556;p49"/>
            <p:cNvSpPr/>
            <p:nvPr/>
          </p:nvSpPr>
          <p:spPr>
            <a:xfrm>
              <a:off x="1387489" y="1872652"/>
              <a:ext cx="444300" cy="444300"/>
            </a:xfrm>
            <a:prstGeom prst="ellipse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557" name="Google Shape;557;p49"/>
            <p:cNvSpPr/>
            <p:nvPr/>
          </p:nvSpPr>
          <p:spPr>
            <a:xfrm>
              <a:off x="1348431" y="1825281"/>
              <a:ext cx="444300" cy="44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grpSp>
        <p:nvGrpSpPr>
          <p:cNvPr id="558" name="Google Shape;558;p49"/>
          <p:cNvGrpSpPr/>
          <p:nvPr/>
        </p:nvGrpSpPr>
        <p:grpSpPr>
          <a:xfrm>
            <a:off x="7898447" y="1844924"/>
            <a:ext cx="328652" cy="318755"/>
            <a:chOff x="1360375" y="1837225"/>
            <a:chExt cx="471414" cy="479727"/>
          </a:xfrm>
        </p:grpSpPr>
        <p:sp>
          <p:nvSpPr>
            <p:cNvPr id="559" name="Google Shape;559;p49"/>
            <p:cNvSpPr/>
            <p:nvPr/>
          </p:nvSpPr>
          <p:spPr>
            <a:xfrm>
              <a:off x="1387489" y="1872652"/>
              <a:ext cx="444300" cy="444300"/>
            </a:xfrm>
            <a:prstGeom prst="ellipse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560" name="Google Shape;560;p49"/>
            <p:cNvSpPr/>
            <p:nvPr/>
          </p:nvSpPr>
          <p:spPr>
            <a:xfrm>
              <a:off x="1360375" y="1837225"/>
              <a:ext cx="444300" cy="44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grpSp>
        <p:nvGrpSpPr>
          <p:cNvPr id="561" name="Google Shape;561;p49"/>
          <p:cNvGrpSpPr/>
          <p:nvPr/>
        </p:nvGrpSpPr>
        <p:grpSpPr>
          <a:xfrm>
            <a:off x="6830624" y="2834400"/>
            <a:ext cx="349055" cy="355083"/>
            <a:chOff x="1345098" y="1821948"/>
            <a:chExt cx="486691" cy="495004"/>
          </a:xfrm>
        </p:grpSpPr>
        <p:sp>
          <p:nvSpPr>
            <p:cNvPr id="562" name="Google Shape;562;p49"/>
            <p:cNvSpPr/>
            <p:nvPr/>
          </p:nvSpPr>
          <p:spPr>
            <a:xfrm>
              <a:off x="1387489" y="1872652"/>
              <a:ext cx="444300" cy="444300"/>
            </a:xfrm>
            <a:prstGeom prst="ellipse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563" name="Google Shape;563;p49"/>
            <p:cNvSpPr/>
            <p:nvPr/>
          </p:nvSpPr>
          <p:spPr>
            <a:xfrm>
              <a:off x="1345098" y="1821948"/>
              <a:ext cx="444300" cy="44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sp>
        <p:nvSpPr>
          <p:cNvPr id="564" name="Google Shape;564;p49"/>
          <p:cNvSpPr txBox="1"/>
          <p:nvPr/>
        </p:nvSpPr>
        <p:spPr>
          <a:xfrm>
            <a:off x="567714" y="1717650"/>
            <a:ext cx="4813778" cy="4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>
                <a:solidFill>
                  <a:srgbClr val="CC646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150 000 interventions / </a:t>
            </a:r>
            <a:r>
              <a:rPr lang="en" sz="2400" dirty="0" smtClean="0">
                <a:solidFill>
                  <a:srgbClr val="CC646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</a:t>
            </a:r>
            <a:endParaRPr sz="2400" dirty="0" err="1">
              <a:solidFill>
                <a:srgbClr val="CC646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65" name="Google Shape;565;p49"/>
          <p:cNvSpPr txBox="1"/>
          <p:nvPr/>
        </p:nvSpPr>
        <p:spPr>
          <a:xfrm>
            <a:off x="672298" y="2164206"/>
            <a:ext cx="5028583" cy="11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buFont typeface="Wingdings"/>
              <a:buChar char="§"/>
            </a:pPr>
            <a:r>
              <a:rPr lang="en" sz="2000" dirty="0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10 à 15% des AVC </a:t>
            </a:r>
            <a:r>
              <a:rPr lang="en" sz="2000" dirty="0" err="1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ischémique</a:t>
            </a:r>
            <a:endParaRPr lang="fr-FR" dirty="0" err="1">
              <a:solidFill>
                <a:schemeClr val="dk2"/>
              </a:solidFill>
              <a:latin typeface="Arial"/>
              <a:ea typeface="Courier Prime"/>
              <a:cs typeface="Arial"/>
            </a:endParaRPr>
          </a:p>
          <a:p>
            <a:pPr marL="342900" indent="-342900">
              <a:buFont typeface="Wingdings"/>
              <a:buChar char="§"/>
            </a:pPr>
            <a:r>
              <a:rPr lang="en" sz="2000" dirty="0">
                <a:solidFill>
                  <a:schemeClr val="dk2"/>
                </a:solidFill>
                <a:latin typeface="Courier Prime"/>
                <a:ea typeface="Courier Prime"/>
                <a:cs typeface="Courier Prime"/>
              </a:rPr>
              <a:t>Prévalence de 3,1% dans la population générale</a:t>
            </a:r>
          </a:p>
          <a:p>
            <a:pPr marL="342900" indent="-342900">
              <a:buFont typeface="Wingdings"/>
              <a:buChar char="§"/>
            </a:pPr>
            <a:r>
              <a:rPr lang="en" sz="2000" dirty="0">
                <a:solidFill>
                  <a:schemeClr val="dk2"/>
                </a:solidFill>
                <a:latin typeface="Courier Prime"/>
                <a:cs typeface="Arial"/>
              </a:rPr>
              <a:t>5500€ par intervention</a:t>
            </a:r>
          </a:p>
        </p:txBody>
      </p:sp>
      <p:sp>
        <p:nvSpPr>
          <p:cNvPr id="566" name="Google Shape;566;p49"/>
          <p:cNvSpPr txBox="1"/>
          <p:nvPr/>
        </p:nvSpPr>
        <p:spPr>
          <a:xfrm>
            <a:off x="629494" y="3834403"/>
            <a:ext cx="2064400" cy="4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>
                <a:solidFill>
                  <a:schemeClr val="accent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Patients</a:t>
            </a:r>
            <a:endParaRPr sz="2400" dirty="0">
              <a:solidFill>
                <a:schemeClr val="accent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568" name="Google Shape;568;p49"/>
          <p:cNvGrpSpPr/>
          <p:nvPr/>
        </p:nvGrpSpPr>
        <p:grpSpPr>
          <a:xfrm>
            <a:off x="240354" y="4021471"/>
            <a:ext cx="207007" cy="210541"/>
            <a:chOff x="1345098" y="1821948"/>
            <a:chExt cx="486691" cy="495004"/>
          </a:xfrm>
        </p:grpSpPr>
        <p:sp>
          <p:nvSpPr>
            <p:cNvPr id="569" name="Google Shape;569;p49"/>
            <p:cNvSpPr/>
            <p:nvPr/>
          </p:nvSpPr>
          <p:spPr>
            <a:xfrm>
              <a:off x="1387489" y="1872652"/>
              <a:ext cx="444300" cy="444300"/>
            </a:xfrm>
            <a:prstGeom prst="ellipse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570" name="Google Shape;570;p49"/>
            <p:cNvSpPr/>
            <p:nvPr/>
          </p:nvSpPr>
          <p:spPr>
            <a:xfrm>
              <a:off x="1345098" y="1821948"/>
              <a:ext cx="444300" cy="44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grpSp>
        <p:nvGrpSpPr>
          <p:cNvPr id="571" name="Google Shape;571;p49"/>
          <p:cNvGrpSpPr/>
          <p:nvPr/>
        </p:nvGrpSpPr>
        <p:grpSpPr>
          <a:xfrm>
            <a:off x="240741" y="1843962"/>
            <a:ext cx="207007" cy="210541"/>
            <a:chOff x="1345098" y="1821948"/>
            <a:chExt cx="486691" cy="495004"/>
          </a:xfrm>
        </p:grpSpPr>
        <p:sp>
          <p:nvSpPr>
            <p:cNvPr id="572" name="Google Shape;572;p49"/>
            <p:cNvSpPr/>
            <p:nvPr/>
          </p:nvSpPr>
          <p:spPr>
            <a:xfrm>
              <a:off x="1387489" y="1872652"/>
              <a:ext cx="444300" cy="444300"/>
            </a:xfrm>
            <a:prstGeom prst="ellipse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573" name="Google Shape;573;p49"/>
            <p:cNvSpPr/>
            <p:nvPr/>
          </p:nvSpPr>
          <p:spPr>
            <a:xfrm>
              <a:off x="1345098" y="1821948"/>
              <a:ext cx="444300" cy="44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grpSp>
        <p:nvGrpSpPr>
          <p:cNvPr id="574" name="Google Shape;574;p49"/>
          <p:cNvGrpSpPr/>
          <p:nvPr/>
        </p:nvGrpSpPr>
        <p:grpSpPr>
          <a:xfrm>
            <a:off x="6150256" y="1178743"/>
            <a:ext cx="356200" cy="362481"/>
            <a:chOff x="1360375" y="1837225"/>
            <a:chExt cx="471414" cy="479727"/>
          </a:xfrm>
        </p:grpSpPr>
        <p:sp>
          <p:nvSpPr>
            <p:cNvPr id="575" name="Google Shape;575;p49"/>
            <p:cNvSpPr/>
            <p:nvPr/>
          </p:nvSpPr>
          <p:spPr>
            <a:xfrm>
              <a:off x="1387489" y="1872652"/>
              <a:ext cx="444300" cy="444300"/>
            </a:xfrm>
            <a:prstGeom prst="ellipse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576" name="Google Shape;576;p49"/>
            <p:cNvSpPr/>
            <p:nvPr/>
          </p:nvSpPr>
          <p:spPr>
            <a:xfrm>
              <a:off x="1360375" y="1837225"/>
              <a:ext cx="444300" cy="44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sp>
        <p:nvSpPr>
          <p:cNvPr id="2" name="Google Shape;565;p49">
            <a:extLst>
              <a:ext uri="{FF2B5EF4-FFF2-40B4-BE49-F238E27FC236}">
                <a16:creationId xmlns:a16="http://schemas.microsoft.com/office/drawing/2014/main" id="{995D801E-5F22-BFAD-E093-8AF957CE9586}"/>
              </a:ext>
            </a:extLst>
          </p:cNvPr>
          <p:cNvSpPr txBox="1"/>
          <p:nvPr/>
        </p:nvSpPr>
        <p:spPr>
          <a:xfrm>
            <a:off x="631109" y="4378125"/>
            <a:ext cx="5028583" cy="11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buFont typeface="Wingdings"/>
              <a:buChar char="§"/>
            </a:pPr>
            <a:r>
              <a:rPr lang="en" sz="2000" dirty="0">
                <a:solidFill>
                  <a:schemeClr val="dk2"/>
                </a:solidFill>
                <a:latin typeface="Courier Prime"/>
                <a:cs typeface="Arial"/>
              </a:rPr>
              <a:t>70% HTA</a:t>
            </a:r>
          </a:p>
          <a:p>
            <a:pPr marL="342900" indent="-342900">
              <a:buFont typeface="Wingdings"/>
              <a:buChar char="§"/>
            </a:pPr>
            <a:r>
              <a:rPr lang="en" sz="2000" dirty="0">
                <a:solidFill>
                  <a:schemeClr val="dk2"/>
                </a:solidFill>
                <a:latin typeface="Courier Prime"/>
                <a:cs typeface="Arial"/>
              </a:rPr>
              <a:t>30% </a:t>
            </a:r>
            <a:r>
              <a:rPr lang="en" sz="2000" dirty="0" err="1">
                <a:solidFill>
                  <a:schemeClr val="dk2"/>
                </a:solidFill>
                <a:latin typeface="Courier Prime"/>
                <a:cs typeface="Arial"/>
              </a:rPr>
              <a:t>Diabétiques</a:t>
            </a:r>
          </a:p>
          <a:p>
            <a:pPr marL="342900" indent="-342900">
              <a:buFont typeface="Wingdings"/>
              <a:buChar char="§"/>
            </a:pPr>
            <a:r>
              <a:rPr lang="en" sz="2000" dirty="0">
                <a:solidFill>
                  <a:schemeClr val="dk2"/>
                </a:solidFill>
                <a:latin typeface="Courier Prime"/>
                <a:cs typeface="Arial"/>
              </a:rPr>
              <a:t>30% </a:t>
            </a:r>
            <a:r>
              <a:rPr lang="en" sz="2000" dirty="0" err="1">
                <a:solidFill>
                  <a:schemeClr val="dk2"/>
                </a:solidFill>
                <a:latin typeface="Courier Prime"/>
                <a:cs typeface="Arial"/>
              </a:rPr>
              <a:t>Coronariens</a:t>
            </a:r>
          </a:p>
          <a:p>
            <a:pPr marL="342900" indent="-342900">
              <a:buFont typeface="Wingdings"/>
              <a:buChar char="§"/>
            </a:pPr>
            <a:r>
              <a:rPr lang="en" sz="2000" dirty="0">
                <a:solidFill>
                  <a:schemeClr val="dk2"/>
                </a:solidFill>
                <a:latin typeface="Courier Prime"/>
                <a:cs typeface="Arial"/>
              </a:rPr>
              <a:t>40% </a:t>
            </a:r>
            <a:r>
              <a:rPr lang="en" sz="2000" dirty="0" err="1">
                <a:solidFill>
                  <a:schemeClr val="dk2"/>
                </a:solidFill>
                <a:latin typeface="Courier Prime"/>
                <a:cs typeface="Arial"/>
              </a:rPr>
              <a:t>Tabagiques</a:t>
            </a:r>
          </a:p>
        </p:txBody>
      </p:sp>
    </p:spTree>
    <p:extLst>
      <p:ext uri="{BB962C8B-B14F-4D97-AF65-F5344CB8AC3E}">
        <p14:creationId xmlns:p14="http://schemas.microsoft.com/office/powerpoint/2010/main" val="292176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1"/>
          <p:cNvSpPr txBox="1">
            <a:spLocks noGrp="1"/>
          </p:cNvSpPr>
          <p:nvPr>
            <p:ph type="title"/>
          </p:nvPr>
        </p:nvSpPr>
        <p:spPr>
          <a:xfrm>
            <a:off x="-42974" y="187659"/>
            <a:ext cx="6015033" cy="101861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chemeClr val="accent3"/>
                </a:solidFill>
              </a:rPr>
              <a:t>Indication </a:t>
            </a:r>
            <a:r>
              <a:rPr lang="en" dirty="0" err="1"/>
              <a:t>Opératoire</a:t>
            </a:r>
          </a:p>
        </p:txBody>
      </p:sp>
      <p:sp>
        <p:nvSpPr>
          <p:cNvPr id="408" name="Google Shape;408;p41"/>
          <p:cNvSpPr txBox="1">
            <a:spLocks noGrp="1"/>
          </p:cNvSpPr>
          <p:nvPr>
            <p:ph type="subTitle" idx="1"/>
          </p:nvPr>
        </p:nvSpPr>
        <p:spPr>
          <a:xfrm>
            <a:off x="80595" y="1609043"/>
            <a:ext cx="4909232" cy="242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100" b="1" dirty="0"/>
              <a:t>Patient </a:t>
            </a:r>
            <a:r>
              <a:rPr lang="en" sz="2100" b="1" dirty="0" err="1"/>
              <a:t>Symptomatique</a:t>
            </a:r>
            <a:r>
              <a:rPr lang="en" sz="2100" b="1" dirty="0"/>
              <a:t>:</a:t>
            </a:r>
            <a:endParaRPr lang="fr-FR" b="1" dirty="0"/>
          </a:p>
          <a:p>
            <a:pPr marL="0" indent="0"/>
            <a:r>
              <a:rPr lang="en" sz="2100" dirty="0"/>
              <a:t>    . </a:t>
            </a:r>
            <a:r>
              <a:rPr lang="en" sz="2100" dirty="0" err="1"/>
              <a:t>Sténose</a:t>
            </a:r>
            <a:r>
              <a:rPr lang="en" sz="2100" dirty="0"/>
              <a:t> &gt; 50%</a:t>
            </a:r>
          </a:p>
          <a:p>
            <a:pPr marL="0" indent="0"/>
            <a:r>
              <a:rPr lang="en" sz="2100" dirty="0"/>
              <a:t>    . Si AVC </a:t>
            </a:r>
            <a:r>
              <a:rPr lang="en" sz="2100" dirty="0" err="1"/>
              <a:t>récent</a:t>
            </a:r>
            <a:r>
              <a:rPr lang="en" sz="2100" dirty="0"/>
              <a:t>: </a:t>
            </a:r>
            <a:r>
              <a:rPr lang="en" sz="2100" dirty="0" err="1"/>
              <a:t>délais</a:t>
            </a:r>
            <a:r>
              <a:rPr lang="en" sz="2100" dirty="0"/>
              <a:t> = 15 </a:t>
            </a:r>
            <a:r>
              <a:rPr lang="en" sz="2100" dirty="0" err="1"/>
              <a:t>jours</a:t>
            </a:r>
            <a:endParaRPr lang="en" sz="2100"/>
          </a:p>
          <a:p>
            <a:pPr marL="0" indent="0"/>
            <a:endParaRPr lang="en" sz="2100" dirty="0"/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E05B7CB0-FC3C-4047-E1F6-EB037FD4D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17" y="478206"/>
            <a:ext cx="6017741" cy="5366128"/>
          </a:xfrm>
          <a:prstGeom prst="rect">
            <a:avLst/>
          </a:prstGeom>
        </p:spPr>
      </p:pic>
      <p:pic>
        <p:nvPicPr>
          <p:cNvPr id="3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7D7E25B-FD80-D2FB-E0A6-FC8D09E53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" y="3425141"/>
            <a:ext cx="5513172" cy="203628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FF4827C-4A13-90BD-382F-BE6868EF35E2}"/>
              </a:ext>
            </a:extLst>
          </p:cNvPr>
          <p:cNvSpPr txBox="1"/>
          <p:nvPr/>
        </p:nvSpPr>
        <p:spPr>
          <a:xfrm>
            <a:off x="6320481" y="6135129"/>
            <a:ext cx="60692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/>
              <a:t>A.R. Naylor,– Management of Atherosclerotic Carotid and Vertebral Artery Disease: 2017 Clinical Practice Guidelines of the European Society for Vascular Surgery (ESVS), European Journal of Vascular and Endovascular Surgery,</a:t>
            </a:r>
            <a:endParaRPr lang="en-US" sz="1200" i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78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1"/>
          <p:cNvSpPr txBox="1">
            <a:spLocks noGrp="1"/>
          </p:cNvSpPr>
          <p:nvPr>
            <p:ph type="title"/>
          </p:nvPr>
        </p:nvSpPr>
        <p:spPr>
          <a:xfrm>
            <a:off x="-42974" y="187659"/>
            <a:ext cx="6015033" cy="101861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chemeClr val="accent3"/>
                </a:solidFill>
              </a:rPr>
              <a:t>Indication </a:t>
            </a:r>
            <a:r>
              <a:rPr lang="en" dirty="0" err="1"/>
              <a:t>Opératoire</a:t>
            </a:r>
          </a:p>
        </p:txBody>
      </p:sp>
      <p:sp>
        <p:nvSpPr>
          <p:cNvPr id="408" name="Google Shape;408;p41"/>
          <p:cNvSpPr txBox="1">
            <a:spLocks noGrp="1"/>
          </p:cNvSpPr>
          <p:nvPr>
            <p:ph type="subTitle" idx="1"/>
          </p:nvPr>
        </p:nvSpPr>
        <p:spPr>
          <a:xfrm>
            <a:off x="629944" y="1865996"/>
            <a:ext cx="4909232" cy="242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100" b="1" dirty="0"/>
              <a:t>Patient </a:t>
            </a:r>
            <a:r>
              <a:rPr lang="en" sz="2100" b="1" dirty="0" err="1"/>
              <a:t>Symptomatique</a:t>
            </a:r>
            <a:r>
              <a:rPr lang="en" sz="2100" b="1" dirty="0"/>
              <a:t>:</a:t>
            </a:r>
            <a:endParaRPr lang="fr-FR" b="1" dirty="0"/>
          </a:p>
          <a:p>
            <a:pPr marL="0" indent="0"/>
            <a:r>
              <a:rPr lang="en" sz="2100" dirty="0"/>
              <a:t>    . </a:t>
            </a:r>
            <a:r>
              <a:rPr lang="en" sz="2100" dirty="0" err="1"/>
              <a:t>Sténose</a:t>
            </a:r>
            <a:r>
              <a:rPr lang="en" sz="2100" dirty="0"/>
              <a:t> </a:t>
            </a:r>
            <a:r>
              <a:rPr lang="en" sz="2100" b="1" dirty="0">
                <a:solidFill>
                  <a:schemeClr val="accent1"/>
                </a:solidFill>
              </a:rPr>
              <a:t>&gt; 50%</a:t>
            </a:r>
          </a:p>
          <a:p>
            <a:pPr marL="0" indent="0"/>
            <a:r>
              <a:rPr lang="en" sz="2100" dirty="0"/>
              <a:t>    . Si AVC </a:t>
            </a:r>
            <a:r>
              <a:rPr lang="en" sz="2100" dirty="0" err="1"/>
              <a:t>récent</a:t>
            </a:r>
            <a:r>
              <a:rPr lang="en" sz="2100" dirty="0"/>
              <a:t>: </a:t>
            </a:r>
            <a:r>
              <a:rPr lang="en" sz="2100" dirty="0" err="1"/>
              <a:t>délais</a:t>
            </a:r>
            <a:r>
              <a:rPr lang="en" sz="2100" dirty="0"/>
              <a:t> = 15 </a:t>
            </a:r>
            <a:r>
              <a:rPr lang="en" sz="2100" dirty="0" err="1"/>
              <a:t>jours</a:t>
            </a:r>
            <a:endParaRPr lang="en" sz="2100"/>
          </a:p>
          <a:p>
            <a:pPr marL="0" indent="0"/>
            <a:endParaRPr lang="en" sz="2100" dirty="0"/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E05B7CB0-FC3C-4047-E1F6-EB037FD4D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17" y="478206"/>
            <a:ext cx="6017741" cy="536612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FF4827C-4A13-90BD-382F-BE6868EF35E2}"/>
              </a:ext>
            </a:extLst>
          </p:cNvPr>
          <p:cNvSpPr txBox="1"/>
          <p:nvPr/>
        </p:nvSpPr>
        <p:spPr>
          <a:xfrm>
            <a:off x="6320481" y="6135129"/>
            <a:ext cx="60692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/>
              <a:t>A.R. Naylor,– Management of Atherosclerotic Carotid and Vertebral Artery Disease: 2017 Clinical Practice Guidelines of the European Society for Vascular Surgery (ESVS), European Journal of Vascular and Endovascular Surgery,</a:t>
            </a:r>
            <a:endParaRPr lang="en-US" sz="1200" i="1" dirty="0">
              <a:cs typeface="Arial"/>
            </a:endParaRPr>
          </a:p>
        </p:txBody>
      </p:sp>
      <p:sp>
        <p:nvSpPr>
          <p:cNvPr id="6" name="Google Shape;408;p41">
            <a:extLst>
              <a:ext uri="{FF2B5EF4-FFF2-40B4-BE49-F238E27FC236}">
                <a16:creationId xmlns:a16="http://schemas.microsoft.com/office/drawing/2014/main" id="{BEBE9F71-A08A-6327-2CF2-A9157315A073}"/>
              </a:ext>
            </a:extLst>
          </p:cNvPr>
          <p:cNvSpPr txBox="1">
            <a:spLocks/>
          </p:cNvSpPr>
          <p:nvPr/>
        </p:nvSpPr>
        <p:spPr>
          <a:xfrm>
            <a:off x="699889" y="3523245"/>
            <a:ext cx="4909232" cy="24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Prime"/>
              <a:buNone/>
              <a:defRPr sz="2133" b="0" i="0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None/>
              <a:defRPr sz="2133" b="0" i="0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None/>
              <a:defRPr sz="2133" b="0" i="0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None/>
              <a:defRPr sz="2133" b="0" i="0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None/>
              <a:defRPr sz="2133" b="0" i="0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None/>
              <a:defRPr sz="2133" b="0" i="0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None/>
              <a:defRPr sz="2133" b="0" i="0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None/>
              <a:defRPr sz="2133" b="0" i="0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None/>
              <a:defRPr sz="2133" b="0" i="0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pPr marL="0" indent="0"/>
            <a:r>
              <a:rPr lang="en" sz="2100" b="1" kern="0" dirty="0"/>
              <a:t>Patient </a:t>
            </a:r>
            <a:r>
              <a:rPr lang="en" sz="2100" b="1" kern="0" dirty="0" err="1"/>
              <a:t>Asymptomatique</a:t>
            </a:r>
            <a:r>
              <a:rPr lang="en" sz="2100" b="1" kern="0" dirty="0"/>
              <a:t>:</a:t>
            </a:r>
            <a:endParaRPr lang="fr-FR" b="1" kern="0" dirty="0"/>
          </a:p>
          <a:p>
            <a:pPr marL="0" indent="0"/>
            <a:r>
              <a:rPr lang="en" sz="2100" kern="0" dirty="0"/>
              <a:t>    . </a:t>
            </a:r>
            <a:r>
              <a:rPr lang="en" sz="2100" kern="0" dirty="0" err="1"/>
              <a:t>Sténose</a:t>
            </a:r>
            <a:r>
              <a:rPr lang="en" sz="2100" kern="0" dirty="0"/>
              <a:t> </a:t>
            </a:r>
            <a:r>
              <a:rPr lang="en" sz="2100" b="1" kern="0" dirty="0">
                <a:solidFill>
                  <a:schemeClr val="accent1"/>
                </a:solidFill>
              </a:rPr>
              <a:t>&gt; 70%</a:t>
            </a:r>
          </a:p>
          <a:p>
            <a:pPr marL="0" indent="0"/>
            <a:r>
              <a:rPr lang="en" sz="2100" kern="0" dirty="0"/>
              <a:t>    </a:t>
            </a:r>
          </a:p>
          <a:p>
            <a:pPr marL="0" indent="0"/>
            <a:endParaRPr lang="en" sz="2100" kern="0" dirty="0"/>
          </a:p>
        </p:txBody>
      </p:sp>
    </p:spTree>
    <p:extLst>
      <p:ext uri="{BB962C8B-B14F-4D97-AF65-F5344CB8AC3E}">
        <p14:creationId xmlns:p14="http://schemas.microsoft.com/office/powerpoint/2010/main" val="346233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0" y="-1336474"/>
            <a:ext cx="5823838" cy="2388291"/>
          </a:xfrm>
        </p:spPr>
        <p:txBody>
          <a:bodyPr/>
          <a:lstStyle/>
          <a:p>
            <a:r>
              <a:rPr lang="de-DE" sz="3600" dirty="0" err="1">
                <a:solidFill>
                  <a:schemeClr val="bg2"/>
                </a:solidFill>
              </a:rPr>
              <a:t>Technique</a:t>
            </a:r>
            <a:r>
              <a:rPr lang="de-DE" sz="3600" dirty="0"/>
              <a:t> </a:t>
            </a:r>
            <a:r>
              <a:rPr lang="de-DE" sz="3600" dirty="0" err="1"/>
              <a:t>chirurgicale</a:t>
            </a:r>
            <a:endParaRPr lang="de-DE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49" y="1356715"/>
            <a:ext cx="5617891" cy="956882"/>
          </a:xfrm>
        </p:spPr>
        <p:txBody>
          <a:bodyPr/>
          <a:lstStyle/>
          <a:p>
            <a:pPr algn="l"/>
            <a:r>
              <a:rPr lang="de-DE" sz="2100" b="1" dirty="0">
                <a:solidFill>
                  <a:schemeClr val="bg2"/>
                </a:solidFill>
              </a:rPr>
              <a:t>1) </a:t>
            </a:r>
            <a:r>
              <a:rPr lang="de-DE" sz="2100" b="1" dirty="0" err="1">
                <a:solidFill>
                  <a:schemeClr val="bg2"/>
                </a:solidFill>
              </a:rPr>
              <a:t>Endartriectomie</a:t>
            </a:r>
            <a:r>
              <a:rPr lang="de-DE" sz="2100" b="1" dirty="0">
                <a:solidFill>
                  <a:schemeClr val="bg2"/>
                </a:solidFill>
              </a:rPr>
              <a:t> </a:t>
            </a:r>
            <a:r>
              <a:rPr lang="de-DE" sz="2100" b="1" dirty="0" err="1">
                <a:solidFill>
                  <a:schemeClr val="bg2"/>
                </a:solidFill>
              </a:rPr>
              <a:t>chirurgicale</a:t>
            </a:r>
            <a:r>
              <a:rPr lang="de-DE" sz="2100" b="1" dirty="0">
                <a:solidFill>
                  <a:schemeClr val="bg2"/>
                </a:solidFill>
              </a:rPr>
              <a:t> </a:t>
            </a:r>
            <a:r>
              <a:rPr lang="de-DE" sz="2100" dirty="0">
                <a:solidFill>
                  <a:schemeClr val="bg2"/>
                </a:solidFill>
              </a:rPr>
              <a:t>= </a:t>
            </a:r>
            <a:r>
              <a:rPr lang="de-DE" sz="2100" dirty="0" err="1">
                <a:solidFill>
                  <a:schemeClr val="bg2"/>
                </a:solidFill>
              </a:rPr>
              <a:t>technique</a:t>
            </a:r>
            <a:r>
              <a:rPr lang="de-DE" sz="2100" dirty="0">
                <a:solidFill>
                  <a:schemeClr val="bg2"/>
                </a:solidFill>
              </a:rPr>
              <a:t> de </a:t>
            </a:r>
            <a:r>
              <a:rPr lang="de-DE" sz="2100" dirty="0" err="1">
                <a:solidFill>
                  <a:schemeClr val="bg2"/>
                </a:solidFill>
              </a:rPr>
              <a:t>référence</a:t>
            </a:r>
            <a:r>
              <a:rPr lang="de-DE" sz="2100" dirty="0"/>
              <a:t> </a:t>
            </a:r>
          </a:p>
          <a:p>
            <a:pPr algn="l"/>
            <a:endParaRPr lang="de-DE" sz="21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18C607-1888-10B3-233D-C86C62AD1D8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5" descr="Une image contenant texte, ciel&#10;&#10;Description générée automatiquement">
            <a:extLst>
              <a:ext uri="{FF2B5EF4-FFF2-40B4-BE49-F238E27FC236}">
                <a16:creationId xmlns:a16="http://schemas.microsoft.com/office/drawing/2014/main" id="{4E0B2A96-FF26-FBD3-19F7-D6C94BF86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319" y="366634"/>
            <a:ext cx="5976551" cy="3066434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993F0970-344F-CDF9-72FD-6A28D8449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994" y="3874635"/>
            <a:ext cx="5801497" cy="217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0" y="-1336474"/>
            <a:ext cx="5823838" cy="2388291"/>
          </a:xfrm>
        </p:spPr>
        <p:txBody>
          <a:bodyPr/>
          <a:lstStyle/>
          <a:p>
            <a:r>
              <a:rPr lang="de-DE" sz="3600" dirty="0" err="1">
                <a:solidFill>
                  <a:schemeClr val="bg2"/>
                </a:solidFill>
              </a:rPr>
              <a:t>Technique</a:t>
            </a:r>
            <a:r>
              <a:rPr lang="de-DE" sz="3600" dirty="0"/>
              <a:t> </a:t>
            </a:r>
            <a:r>
              <a:rPr lang="de-DE" sz="3600" dirty="0" err="1"/>
              <a:t>chirurgicale</a:t>
            </a:r>
            <a:endParaRPr lang="de-DE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49" y="1356715"/>
            <a:ext cx="5617891" cy="956882"/>
          </a:xfrm>
        </p:spPr>
        <p:txBody>
          <a:bodyPr/>
          <a:lstStyle/>
          <a:p>
            <a:pPr algn="l"/>
            <a:r>
              <a:rPr lang="de-DE" sz="2100" dirty="0">
                <a:solidFill>
                  <a:schemeClr val="bg2"/>
                </a:solidFill>
              </a:rPr>
              <a:t>1) </a:t>
            </a:r>
            <a:r>
              <a:rPr lang="de-DE" sz="2100" b="1" dirty="0" err="1">
                <a:solidFill>
                  <a:schemeClr val="bg2"/>
                </a:solidFill>
              </a:rPr>
              <a:t>Endartriectomie</a:t>
            </a:r>
            <a:r>
              <a:rPr lang="de-DE" sz="2100" b="1" dirty="0">
                <a:solidFill>
                  <a:schemeClr val="bg2"/>
                </a:solidFill>
              </a:rPr>
              <a:t> </a:t>
            </a:r>
            <a:r>
              <a:rPr lang="de-DE" sz="2100" b="1" dirty="0" err="1">
                <a:solidFill>
                  <a:schemeClr val="bg2"/>
                </a:solidFill>
              </a:rPr>
              <a:t>chirurgicale</a:t>
            </a:r>
            <a:r>
              <a:rPr lang="de-DE" sz="2100" dirty="0">
                <a:solidFill>
                  <a:schemeClr val="bg2"/>
                </a:solidFill>
              </a:rPr>
              <a:t> = </a:t>
            </a:r>
            <a:r>
              <a:rPr lang="de-DE" sz="2100" dirty="0" err="1">
                <a:solidFill>
                  <a:schemeClr val="bg2"/>
                </a:solidFill>
              </a:rPr>
              <a:t>technique</a:t>
            </a:r>
            <a:r>
              <a:rPr lang="de-DE" sz="2100" dirty="0">
                <a:solidFill>
                  <a:schemeClr val="bg2"/>
                </a:solidFill>
              </a:rPr>
              <a:t> de </a:t>
            </a:r>
            <a:r>
              <a:rPr lang="de-DE" sz="2100" dirty="0" err="1">
                <a:solidFill>
                  <a:schemeClr val="bg2"/>
                </a:solidFill>
              </a:rPr>
              <a:t>référence</a:t>
            </a:r>
            <a:r>
              <a:rPr lang="de-DE" sz="2100" dirty="0">
                <a:solidFill>
                  <a:schemeClr val="bg2"/>
                </a:solidFill>
              </a:rPr>
              <a:t> </a:t>
            </a:r>
          </a:p>
          <a:p>
            <a:pPr algn="l"/>
            <a:endParaRPr lang="de-DE" sz="2100" dirty="0">
              <a:solidFill>
                <a:schemeClr val="bg2"/>
              </a:solidFill>
            </a:endParaRPr>
          </a:p>
          <a:p>
            <a:pPr algn="l"/>
            <a:r>
              <a:rPr lang="de-DE" sz="2100" b="1" dirty="0">
                <a:solidFill>
                  <a:schemeClr val="bg2"/>
                </a:solidFill>
              </a:rPr>
              <a:t>2) Si </a:t>
            </a:r>
            <a:r>
              <a:rPr lang="de-DE" sz="2100" b="1" dirty="0" err="1">
                <a:solidFill>
                  <a:schemeClr val="bg2"/>
                </a:solidFill>
              </a:rPr>
              <a:t>patient</a:t>
            </a:r>
            <a:r>
              <a:rPr lang="de-DE" sz="2100" b="1" dirty="0">
                <a:solidFill>
                  <a:schemeClr val="bg2"/>
                </a:solidFill>
              </a:rPr>
              <a:t> fragile :</a:t>
            </a:r>
            <a:r>
              <a:rPr lang="de-DE" sz="2100" dirty="0">
                <a:solidFill>
                  <a:schemeClr val="bg2"/>
                </a:solidFill>
              </a:rPr>
              <a:t> </a:t>
            </a:r>
            <a:r>
              <a:rPr lang="de-DE" sz="2100" dirty="0" err="1">
                <a:solidFill>
                  <a:schemeClr val="bg2"/>
                </a:solidFill>
              </a:rPr>
              <a:t>considérer</a:t>
            </a:r>
            <a:r>
              <a:rPr lang="de-DE" sz="2100" dirty="0">
                <a:solidFill>
                  <a:schemeClr val="bg2"/>
                </a:solidFill>
              </a:rPr>
              <a:t> le </a:t>
            </a:r>
            <a:r>
              <a:rPr lang="de-DE" sz="2100" dirty="0" err="1">
                <a:solidFill>
                  <a:schemeClr val="accent1"/>
                </a:solidFill>
              </a:rPr>
              <a:t>stenting</a:t>
            </a:r>
            <a:r>
              <a:rPr lang="de-DE" sz="2100" dirty="0">
                <a:solidFill>
                  <a:schemeClr val="accent1"/>
                </a:solidFill>
              </a:rPr>
              <a:t> </a:t>
            </a:r>
            <a:r>
              <a:rPr lang="de-DE" sz="2100" dirty="0" err="1">
                <a:solidFill>
                  <a:schemeClr val="accent1"/>
                </a:solidFill>
              </a:rPr>
              <a:t>carotidien</a:t>
            </a:r>
            <a:r>
              <a:rPr lang="de-DE" sz="2100" dirty="0">
                <a:solidFill>
                  <a:schemeClr val="accent1"/>
                </a:solidFill>
              </a:rPr>
              <a:t> !!!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18C607-1888-10B3-233D-C86C62AD1D8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6DC82E41-194C-E5E9-49E2-50ADCB9BC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130" y="81613"/>
            <a:ext cx="6017740" cy="6581504"/>
          </a:xfrm>
          <a:prstGeom prst="rect">
            <a:avLst/>
          </a:prstGeom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AD3183A5-78A0-1CBC-6EFE-2EA04724A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79" y="3159592"/>
            <a:ext cx="4988010" cy="31646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2413A0E-023B-F6B3-04A0-BEB186D9E191}"/>
              </a:ext>
            </a:extLst>
          </p:cNvPr>
          <p:cNvSpPr txBox="1"/>
          <p:nvPr/>
        </p:nvSpPr>
        <p:spPr>
          <a:xfrm>
            <a:off x="121508" y="6364760"/>
            <a:ext cx="502611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100" i="1" dirty="0">
                <a:solidFill>
                  <a:srgbClr val="CC6462"/>
                </a:solidFill>
              </a:rPr>
              <a:t>Long-</a:t>
            </a:r>
            <a:r>
              <a:rPr lang="fr-FR" sz="1100" i="1" dirty="0" err="1">
                <a:solidFill>
                  <a:srgbClr val="CC6462"/>
                </a:solidFill>
              </a:rPr>
              <a:t>Term</a:t>
            </a:r>
            <a:r>
              <a:rPr lang="fr-FR" sz="1100" i="1" dirty="0">
                <a:solidFill>
                  <a:srgbClr val="CC6462"/>
                </a:solidFill>
              </a:rPr>
              <a:t> </a:t>
            </a:r>
            <a:r>
              <a:rPr lang="fr-FR" sz="1100" i="1" dirty="0" err="1">
                <a:solidFill>
                  <a:srgbClr val="CC6462"/>
                </a:solidFill>
              </a:rPr>
              <a:t>Results</a:t>
            </a:r>
            <a:r>
              <a:rPr lang="fr-FR" sz="1100" i="1" dirty="0">
                <a:solidFill>
                  <a:srgbClr val="CC6462"/>
                </a:solidFill>
              </a:rPr>
              <a:t> of </a:t>
            </a:r>
            <a:r>
              <a:rPr lang="fr-FR" sz="1100" i="1" dirty="0" err="1">
                <a:solidFill>
                  <a:srgbClr val="CC6462"/>
                </a:solidFill>
              </a:rPr>
              <a:t>Carotid</a:t>
            </a:r>
            <a:r>
              <a:rPr lang="fr-FR" sz="1100" i="1" dirty="0">
                <a:solidFill>
                  <a:srgbClr val="CC6462"/>
                </a:solidFill>
              </a:rPr>
              <a:t> </a:t>
            </a:r>
            <a:r>
              <a:rPr lang="fr-FR" sz="1100" i="1" dirty="0" err="1">
                <a:solidFill>
                  <a:srgbClr val="CC6462"/>
                </a:solidFill>
              </a:rPr>
              <a:t>Stenting</a:t>
            </a:r>
            <a:r>
              <a:rPr lang="fr-FR" sz="1100" i="1" dirty="0">
                <a:solidFill>
                  <a:srgbClr val="CC6462"/>
                </a:solidFill>
              </a:rPr>
              <a:t> versus </a:t>
            </a:r>
            <a:r>
              <a:rPr lang="fr-FR" sz="1100" i="1" dirty="0" err="1">
                <a:solidFill>
                  <a:srgbClr val="CC6462"/>
                </a:solidFill>
              </a:rPr>
              <a:t>Endarterectomy</a:t>
            </a:r>
            <a:r>
              <a:rPr lang="fr-FR" sz="1100" i="1" dirty="0">
                <a:solidFill>
                  <a:srgbClr val="CC6462"/>
                </a:solidFill>
              </a:rPr>
              <a:t> in High-Risk Patients, </a:t>
            </a:r>
            <a:r>
              <a:rPr lang="fr-FR" sz="1100" i="1" dirty="0" err="1">
                <a:solidFill>
                  <a:srgbClr val="CC6462"/>
                </a:solidFill>
                <a:ea typeface="+mn-lt"/>
                <a:cs typeface="+mn-lt"/>
              </a:rPr>
              <a:t>Hitinder</a:t>
            </a:r>
            <a:r>
              <a:rPr lang="fr-FR" sz="1100" i="1" dirty="0">
                <a:solidFill>
                  <a:srgbClr val="CC6462"/>
                </a:solidFill>
                <a:ea typeface="+mn-lt"/>
                <a:cs typeface="+mn-lt"/>
              </a:rPr>
              <a:t> S. </a:t>
            </a:r>
            <a:r>
              <a:rPr lang="fr-FR" sz="1100" i="1" dirty="0" err="1">
                <a:solidFill>
                  <a:srgbClr val="CC6462"/>
                </a:solidFill>
                <a:ea typeface="+mn-lt"/>
                <a:cs typeface="+mn-lt"/>
              </a:rPr>
              <a:t>Gurm</a:t>
            </a:r>
            <a:r>
              <a:rPr lang="fr-FR" sz="1100" i="1" dirty="0">
                <a:solidFill>
                  <a:srgbClr val="CC6462"/>
                </a:solidFill>
                <a:ea typeface="+mn-lt"/>
                <a:cs typeface="+mn-lt"/>
              </a:rPr>
              <a:t> and</a:t>
            </a:r>
            <a:r>
              <a:rPr lang="fr-FR" sz="1100" i="1" dirty="0">
                <a:solidFill>
                  <a:srgbClr val="CC6462"/>
                </a:solidFill>
                <a:cs typeface="Arial"/>
              </a:rPr>
              <a:t> al. NEJM 2008</a:t>
            </a:r>
          </a:p>
          <a:p>
            <a:endParaRPr lang="fr-FR" dirty="0">
              <a:solidFill>
                <a:srgbClr val="CC646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7030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3224C6A-F42E-AEFD-8FC3-EB2A2AD5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5" y="114853"/>
            <a:ext cx="7213536" cy="907163"/>
          </a:xfrm>
        </p:spPr>
        <p:txBody>
          <a:bodyPr/>
          <a:lstStyle/>
          <a:p>
            <a:r>
              <a:rPr lang="fr-FR" sz="4000" dirty="0"/>
              <a:t>Bientôt ?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1AB9E348-34D7-549E-74C7-82C9D146E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70" y="1123608"/>
            <a:ext cx="9560010" cy="495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7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3224C6A-F42E-AEFD-8FC3-EB2A2AD5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6" y="-39606"/>
            <a:ext cx="12629914" cy="907163"/>
          </a:xfrm>
        </p:spPr>
        <p:txBody>
          <a:bodyPr/>
          <a:lstStyle/>
          <a:p>
            <a:r>
              <a:rPr lang="fr-FR" sz="3200" dirty="0"/>
              <a:t>TCAR: </a:t>
            </a:r>
            <a:r>
              <a:rPr lang="fr-FR" sz="3200" dirty="0" err="1"/>
              <a:t>transcarotidien</a:t>
            </a:r>
            <a:r>
              <a:rPr lang="fr-FR" sz="3200" dirty="0"/>
              <a:t> </a:t>
            </a:r>
            <a:r>
              <a:rPr lang="fr-FR" sz="3200" dirty="0" err="1"/>
              <a:t>revascularization</a:t>
            </a:r>
            <a:r>
              <a:rPr lang="fr-FR" sz="3200" dirty="0"/>
              <a:t> </a:t>
            </a:r>
            <a:r>
              <a:rPr lang="fr-FR" sz="3200" dirty="0" err="1"/>
              <a:t>procedure</a:t>
            </a:r>
            <a:r>
              <a:rPr lang="fr-FR" sz="3200" dirty="0"/>
              <a:t> ?</a:t>
            </a:r>
          </a:p>
        </p:txBody>
      </p:sp>
      <p:pic>
        <p:nvPicPr>
          <p:cNvPr id="2" name="Image 4" descr="Une image contenant intérieur, rouge&#10;&#10;Description générée automatiquement">
            <a:extLst>
              <a:ext uri="{FF2B5EF4-FFF2-40B4-BE49-F238E27FC236}">
                <a16:creationId xmlns:a16="http://schemas.microsoft.com/office/drawing/2014/main" id="{98984F94-70C8-E61E-6FE0-D80C78743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06" y="1199225"/>
            <a:ext cx="9971902" cy="515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721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eimat Presentation by Slidesgo">
  <a:themeElements>
    <a:clrScheme name="Simple Light">
      <a:dk1>
        <a:srgbClr val="4D3C3C"/>
      </a:dk1>
      <a:lt1>
        <a:srgbClr val="FFFFFF"/>
      </a:lt1>
      <a:dk2>
        <a:srgbClr val="595959"/>
      </a:dk2>
      <a:lt2>
        <a:srgbClr val="EEEEEE"/>
      </a:lt2>
      <a:accent1>
        <a:srgbClr val="CC6462"/>
      </a:accent1>
      <a:accent2>
        <a:srgbClr val="EBE1D0"/>
      </a:accent2>
      <a:accent3>
        <a:srgbClr val="4D3C3C"/>
      </a:accent3>
      <a:accent4>
        <a:srgbClr val="9A4D4A"/>
      </a:accent4>
      <a:accent5>
        <a:srgbClr val="FFD966"/>
      </a:accent5>
      <a:accent6>
        <a:srgbClr val="FBF8F4"/>
      </a:accent6>
      <a:hlink>
        <a:srgbClr val="CC64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 2013 :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379</Words>
  <Application>Microsoft Office PowerPoint</Application>
  <PresentationFormat>Grand écran</PresentationFormat>
  <Paragraphs>154</Paragraphs>
  <Slides>21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Courier Prime</vt:lpstr>
      <vt:lpstr>Montserrat Medium</vt:lpstr>
      <vt:lpstr>Montserrat SemiBold</vt:lpstr>
      <vt:lpstr>Times New Roman</vt:lpstr>
      <vt:lpstr>Wingdings</vt:lpstr>
      <vt:lpstr>Thème Office</vt:lpstr>
      <vt:lpstr>Heimat Presentation by Slidesgo</vt:lpstr>
      <vt:lpstr>Anesthésie et chirurgie carotidienne</vt:lpstr>
      <vt:lpstr>1</vt:lpstr>
      <vt:lpstr>Epidémiologie</vt:lpstr>
      <vt:lpstr>Indication Opératoire</vt:lpstr>
      <vt:lpstr>Indication Opératoire</vt:lpstr>
      <vt:lpstr>Technique chirurgicale</vt:lpstr>
      <vt:lpstr>Technique chirurgicale</vt:lpstr>
      <vt:lpstr>Bientôt ?</vt:lpstr>
      <vt:lpstr>TCAR: transcarotidien revascularization procedure ?</vt:lpstr>
      <vt:lpstr>Consultation d'anesthésie: </vt:lpstr>
      <vt:lpstr>2</vt:lpstr>
      <vt:lpstr>Quelle technique ?</vt:lpstr>
      <vt:lpstr>GALA : AG versus ALR</vt:lpstr>
      <vt:lpstr>GALA : AG versus ALR</vt:lpstr>
      <vt:lpstr>Bloc cervical moyen et superficiel</vt:lpstr>
      <vt:lpstr>Anesthésie générale : </vt:lpstr>
      <vt:lpstr>Anesthésie générale : </vt:lpstr>
      <vt:lpstr>Anesthésie générale : </vt:lpstr>
      <vt:lpstr>3</vt:lpstr>
      <vt:lpstr>Complications post-opératoires : </vt:lpstr>
      <vt:lpstr>Complications post-opératoires :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COURTIN Nicolas</cp:lastModifiedBy>
  <cp:revision>1043</cp:revision>
  <dcterms:created xsi:type="dcterms:W3CDTF">2022-11-22T13:29:58Z</dcterms:created>
  <dcterms:modified xsi:type="dcterms:W3CDTF">2023-02-14T16:50:04Z</dcterms:modified>
</cp:coreProperties>
</file>