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9" r:id="rId2"/>
    <p:sldId id="280" r:id="rId3"/>
    <p:sldId id="284" r:id="rId4"/>
    <p:sldId id="517" r:id="rId5"/>
    <p:sldId id="514" r:id="rId6"/>
    <p:sldId id="516" r:id="rId7"/>
    <p:sldId id="518" r:id="rId8"/>
    <p:sldId id="292" r:id="rId9"/>
    <p:sldId id="531" r:id="rId10"/>
    <p:sldId id="535" r:id="rId11"/>
    <p:sldId id="520" r:id="rId12"/>
    <p:sldId id="286" r:id="rId13"/>
    <p:sldId id="519" r:id="rId14"/>
    <p:sldId id="537" r:id="rId15"/>
    <p:sldId id="521" r:id="rId16"/>
    <p:sldId id="525" r:id="rId17"/>
    <p:sldId id="526" r:id="rId18"/>
    <p:sldId id="527" r:id="rId19"/>
    <p:sldId id="529" r:id="rId20"/>
    <p:sldId id="522" r:id="rId21"/>
    <p:sldId id="528" r:id="rId22"/>
    <p:sldId id="523" r:id="rId23"/>
    <p:sldId id="524" r:id="rId24"/>
    <p:sldId id="536" r:id="rId25"/>
    <p:sldId id="289" r:id="rId26"/>
    <p:sldId id="294" r:id="rId27"/>
    <p:sldId id="533" r:id="rId28"/>
    <p:sldId id="534" r:id="rId29"/>
    <p:sldId id="538" r:id="rId30"/>
    <p:sldId id="307" r:id="rId31"/>
    <p:sldId id="508" r:id="rId32"/>
    <p:sldId id="308" r:id="rId33"/>
    <p:sldId id="509" r:id="rId34"/>
    <p:sldId id="306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70" autoAdjust="0"/>
  </p:normalViewPr>
  <p:slideViewPr>
    <p:cSldViewPr snapToGrid="0">
      <p:cViewPr varScale="1">
        <p:scale>
          <a:sx n="101" d="100"/>
          <a:sy n="101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ine Coubard" userId="89ea5de90203f3a5" providerId="LiveId" clId="{E98D6797-A540-45AB-B551-AECEEDA0863E}"/>
    <pc:docChg chg="undo redo custSel addSld delSld modSld sldOrd">
      <pc:chgData name="Antoine Coubard" userId="89ea5de90203f3a5" providerId="LiveId" clId="{E98D6797-A540-45AB-B551-AECEEDA0863E}" dt="2021-12-06T22:25:42.469" v="12469" actId="20577"/>
      <pc:docMkLst>
        <pc:docMk/>
      </pc:docMkLst>
      <pc:sldChg chg="addSp delSp modSp mod">
        <pc:chgData name="Antoine Coubard" userId="89ea5de90203f3a5" providerId="LiveId" clId="{E98D6797-A540-45AB-B551-AECEEDA0863E}" dt="2021-12-06T22:25:42.469" v="12469" actId="20577"/>
        <pc:sldMkLst>
          <pc:docMk/>
          <pc:sldMk cId="1655239011" sldId="279"/>
        </pc:sldMkLst>
        <pc:spChg chg="mod">
          <ac:chgData name="Antoine Coubard" userId="89ea5de90203f3a5" providerId="LiveId" clId="{E98D6797-A540-45AB-B551-AECEEDA0863E}" dt="2021-11-14T13:48:09.543" v="6" actId="20577"/>
          <ac:spMkLst>
            <pc:docMk/>
            <pc:sldMk cId="1655239011" sldId="279"/>
            <ac:spMk id="2" creationId="{80924123-F919-4C07-8640-44E14BECE9A6}"/>
          </ac:spMkLst>
        </pc:spChg>
        <pc:spChg chg="mod">
          <ac:chgData name="Antoine Coubard" userId="89ea5de90203f3a5" providerId="LiveId" clId="{E98D6797-A540-45AB-B551-AECEEDA0863E}" dt="2021-12-06T22:25:42.469" v="12469" actId="20577"/>
          <ac:spMkLst>
            <pc:docMk/>
            <pc:sldMk cId="1655239011" sldId="279"/>
            <ac:spMk id="10" creationId="{A8493C1F-9FF7-4CA1-93AC-144520E93095}"/>
          </ac:spMkLst>
        </pc:spChg>
        <pc:spChg chg="mod">
          <ac:chgData name="Antoine Coubard" userId="89ea5de90203f3a5" providerId="LiveId" clId="{E98D6797-A540-45AB-B551-AECEEDA0863E}" dt="2021-11-14T13:48:31.574" v="53" actId="20577"/>
          <ac:spMkLst>
            <pc:docMk/>
            <pc:sldMk cId="1655239011" sldId="279"/>
            <ac:spMk id="12" creationId="{1DD4EF64-5CE7-45F1-ACA9-6D66DCB2C40C}"/>
          </ac:spMkLst>
        </pc:spChg>
        <pc:spChg chg="add mod">
          <ac:chgData name="Antoine Coubard" userId="89ea5de90203f3a5" providerId="LiveId" clId="{E98D6797-A540-45AB-B551-AECEEDA0863E}" dt="2021-11-23T12:26:29.493" v="1804" actId="20577"/>
          <ac:spMkLst>
            <pc:docMk/>
            <pc:sldMk cId="1655239011" sldId="279"/>
            <ac:spMk id="13" creationId="{9FBED4A2-E06B-420C-A96E-1CE6AF84AE4B}"/>
          </ac:spMkLst>
        </pc:spChg>
        <pc:picChg chg="del">
          <ac:chgData name="Antoine Coubard" userId="89ea5de90203f3a5" providerId="LiveId" clId="{E98D6797-A540-45AB-B551-AECEEDA0863E}" dt="2021-11-14T13:48:37.014" v="54" actId="478"/>
          <ac:picMkLst>
            <pc:docMk/>
            <pc:sldMk cId="1655239011" sldId="279"/>
            <ac:picMk id="4" creationId="{42BC3D48-32C0-41BA-BF85-CFB67A693DE4}"/>
          </ac:picMkLst>
        </pc:picChg>
        <pc:picChg chg="add mod">
          <ac:chgData name="Antoine Coubard" userId="89ea5de90203f3a5" providerId="LiveId" clId="{E98D6797-A540-45AB-B551-AECEEDA0863E}" dt="2021-12-06T21:57:07.009" v="11851"/>
          <ac:picMkLst>
            <pc:docMk/>
            <pc:sldMk cId="1655239011" sldId="279"/>
            <ac:picMk id="8" creationId="{13A2AF56-E8A5-430B-9EFC-511C0E494448}"/>
          </ac:picMkLst>
        </pc:picChg>
        <pc:picChg chg="del">
          <ac:chgData name="Antoine Coubard" userId="89ea5de90203f3a5" providerId="LiveId" clId="{E98D6797-A540-45AB-B551-AECEEDA0863E}" dt="2021-11-14T13:49:34.600" v="62" actId="478"/>
          <ac:picMkLst>
            <pc:docMk/>
            <pc:sldMk cId="1655239011" sldId="279"/>
            <ac:picMk id="8" creationId="{205F71B6-9C73-48E0-B822-C849D4EA5DEA}"/>
          </ac:picMkLst>
        </pc:picChg>
        <pc:picChg chg="del">
          <ac:chgData name="Antoine Coubard" userId="89ea5de90203f3a5" providerId="LiveId" clId="{E98D6797-A540-45AB-B551-AECEEDA0863E}" dt="2021-11-14T13:49:41.992" v="64" actId="478"/>
          <ac:picMkLst>
            <pc:docMk/>
            <pc:sldMk cId="1655239011" sldId="279"/>
            <ac:picMk id="9" creationId="{5BE28C62-D6FC-4D09-A14D-13A6B4A8208F}"/>
          </ac:picMkLst>
        </pc:picChg>
        <pc:picChg chg="add del mod">
          <ac:chgData name="Antoine Coubard" userId="89ea5de90203f3a5" providerId="LiveId" clId="{E98D6797-A540-45AB-B551-AECEEDA0863E}" dt="2021-12-06T21:57:06.258" v="11850" actId="478"/>
          <ac:picMkLst>
            <pc:docMk/>
            <pc:sldMk cId="1655239011" sldId="279"/>
            <ac:picMk id="1026" creationId="{8CB2E71C-87A4-46C5-A00B-7F2DEEA34EAF}"/>
          </ac:picMkLst>
        </pc:picChg>
      </pc:sldChg>
      <pc:sldChg chg="addSp delSp modSp mod">
        <pc:chgData name="Antoine Coubard" userId="89ea5de90203f3a5" providerId="LiveId" clId="{E98D6797-A540-45AB-B551-AECEEDA0863E}" dt="2021-12-06T21:57:11.466" v="11853"/>
        <pc:sldMkLst>
          <pc:docMk/>
          <pc:sldMk cId="1014750987" sldId="280"/>
        </pc:sldMkLst>
        <pc:graphicFrameChg chg="mod modGraphic">
          <ac:chgData name="Antoine Coubard" userId="89ea5de90203f3a5" providerId="LiveId" clId="{E98D6797-A540-45AB-B551-AECEEDA0863E}" dt="2021-12-04T18:47:04.500" v="9453"/>
          <ac:graphicFrameMkLst>
            <pc:docMk/>
            <pc:sldMk cId="1014750987" sldId="280"/>
            <ac:graphicFrameMk id="12" creationId="{86747DF2-E6D8-4AB6-B023-D721FFFCE939}"/>
          </ac:graphicFrameMkLst>
        </pc:graphicFrameChg>
        <pc:picChg chg="del">
          <ac:chgData name="Antoine Coubard" userId="89ea5de90203f3a5" providerId="LiveId" clId="{E98D6797-A540-45AB-B551-AECEEDA0863E}" dt="2021-11-14T13:51:08.738" v="136" actId="478"/>
          <ac:picMkLst>
            <pc:docMk/>
            <pc:sldMk cId="1014750987" sldId="280"/>
            <ac:picMk id="6" creationId="{018A3239-14E4-41B8-A6F6-FED01352FB54}"/>
          </ac:picMkLst>
        </pc:picChg>
        <pc:picChg chg="add mod">
          <ac:chgData name="Antoine Coubard" userId="89ea5de90203f3a5" providerId="LiveId" clId="{E98D6797-A540-45AB-B551-AECEEDA0863E}" dt="2021-12-06T21:57:11.466" v="11853"/>
          <ac:picMkLst>
            <pc:docMk/>
            <pc:sldMk cId="1014750987" sldId="280"/>
            <ac:picMk id="6" creationId="{982E6198-38A3-41E4-99CA-D4BD904558AB}"/>
          </ac:picMkLst>
        </pc:picChg>
        <pc:picChg chg="del">
          <ac:chgData name="Antoine Coubard" userId="89ea5de90203f3a5" providerId="LiveId" clId="{E98D6797-A540-45AB-B551-AECEEDA0863E}" dt="2021-11-14T13:49:52.905" v="65" actId="478"/>
          <ac:picMkLst>
            <pc:docMk/>
            <pc:sldMk cId="1014750987" sldId="280"/>
            <ac:picMk id="7" creationId="{3F10EBA5-1341-4D6D-B480-CA7C14AAC4BE}"/>
          </ac:picMkLst>
        </pc:picChg>
        <pc:picChg chg="add del mod">
          <ac:chgData name="Antoine Coubard" userId="89ea5de90203f3a5" providerId="LiveId" clId="{E98D6797-A540-45AB-B551-AECEEDA0863E}" dt="2021-12-06T21:57:10.907" v="11852" actId="478"/>
          <ac:picMkLst>
            <pc:docMk/>
            <pc:sldMk cId="1014750987" sldId="280"/>
            <ac:picMk id="8" creationId="{F6CB4D8C-6CA5-4252-941B-E44D2EC014C4}"/>
          </ac:picMkLst>
        </pc:picChg>
        <pc:picChg chg="del">
          <ac:chgData name="Antoine Coubard" userId="89ea5de90203f3a5" providerId="LiveId" clId="{E98D6797-A540-45AB-B551-AECEEDA0863E}" dt="2021-11-14T13:51:10.400" v="137" actId="478"/>
          <ac:picMkLst>
            <pc:docMk/>
            <pc:sldMk cId="1014750987" sldId="280"/>
            <ac:picMk id="9" creationId="{F8F08882-9DEC-4BFC-9649-9A42AD52D371}"/>
          </ac:picMkLst>
        </pc:picChg>
      </pc:sldChg>
      <pc:sldChg chg="addSp delSp modSp mod">
        <pc:chgData name="Antoine Coubard" userId="89ea5de90203f3a5" providerId="LiveId" clId="{E98D6797-A540-45AB-B551-AECEEDA0863E}" dt="2021-12-06T21:57:14.926" v="11855"/>
        <pc:sldMkLst>
          <pc:docMk/>
          <pc:sldMk cId="415424943" sldId="284"/>
        </pc:sldMkLst>
        <pc:graphicFrameChg chg="modGraphic">
          <ac:chgData name="Antoine Coubard" userId="89ea5de90203f3a5" providerId="LiveId" clId="{E98D6797-A540-45AB-B551-AECEEDA0863E}" dt="2021-12-04T18:44:25.288" v="9272" actId="20577"/>
          <ac:graphicFrameMkLst>
            <pc:docMk/>
            <pc:sldMk cId="415424943" sldId="284"/>
            <ac:graphicFrameMk id="12" creationId="{86747DF2-E6D8-4AB6-B023-D721FFFCE939}"/>
          </ac:graphicFrameMkLst>
        </pc:graphicFrameChg>
        <pc:picChg chg="del">
          <ac:chgData name="Antoine Coubard" userId="89ea5de90203f3a5" providerId="LiveId" clId="{E98D6797-A540-45AB-B551-AECEEDA0863E}" dt="2021-11-14T13:51:13.618" v="139" actId="478"/>
          <ac:picMkLst>
            <pc:docMk/>
            <pc:sldMk cId="415424943" sldId="284"/>
            <ac:picMk id="6" creationId="{74F92A1B-B71E-47A0-8E94-ADE1D629C4C4}"/>
          </ac:picMkLst>
        </pc:picChg>
        <pc:picChg chg="add mod">
          <ac:chgData name="Antoine Coubard" userId="89ea5de90203f3a5" providerId="LiveId" clId="{E98D6797-A540-45AB-B551-AECEEDA0863E}" dt="2021-12-06T21:57:14.926" v="11855"/>
          <ac:picMkLst>
            <pc:docMk/>
            <pc:sldMk cId="415424943" sldId="284"/>
            <ac:picMk id="6" creationId="{A49C3906-148C-4CF6-A18D-8B4F58BF71E1}"/>
          </ac:picMkLst>
        </pc:picChg>
        <pc:picChg chg="del">
          <ac:chgData name="Antoine Coubard" userId="89ea5de90203f3a5" providerId="LiveId" clId="{E98D6797-A540-45AB-B551-AECEEDA0863E}" dt="2021-11-14T13:49:56.180" v="66" actId="478"/>
          <ac:picMkLst>
            <pc:docMk/>
            <pc:sldMk cId="415424943" sldId="284"/>
            <ac:picMk id="7" creationId="{4FFBE797-AD74-4642-994A-6195E311EA22}"/>
          </ac:picMkLst>
        </pc:picChg>
        <pc:picChg chg="add del mod">
          <ac:chgData name="Antoine Coubard" userId="89ea5de90203f3a5" providerId="LiveId" clId="{E98D6797-A540-45AB-B551-AECEEDA0863E}" dt="2021-12-06T21:57:14.393" v="11854" actId="478"/>
          <ac:picMkLst>
            <pc:docMk/>
            <pc:sldMk cId="415424943" sldId="284"/>
            <ac:picMk id="8" creationId="{4217407B-BB5B-489A-B3D1-C7C3C3113CFD}"/>
          </ac:picMkLst>
        </pc:picChg>
        <pc:picChg chg="del">
          <ac:chgData name="Antoine Coubard" userId="89ea5de90203f3a5" providerId="LiveId" clId="{E98D6797-A540-45AB-B551-AECEEDA0863E}" dt="2021-11-14T13:51:15.226" v="140" actId="478"/>
          <ac:picMkLst>
            <pc:docMk/>
            <pc:sldMk cId="415424943" sldId="284"/>
            <ac:picMk id="9" creationId="{90A4EE20-0FBF-41BB-A77B-23168F552532}"/>
          </ac:picMkLst>
        </pc:picChg>
      </pc:sldChg>
      <pc:sldChg chg="addSp delSp modSp del mod ord modNotesTx">
        <pc:chgData name="Antoine Coubard" userId="89ea5de90203f3a5" providerId="LiveId" clId="{E98D6797-A540-45AB-B551-AECEEDA0863E}" dt="2021-11-23T13:33:07.732" v="3408" actId="47"/>
        <pc:sldMkLst>
          <pc:docMk/>
          <pc:sldMk cId="370288980" sldId="285"/>
        </pc:sldMkLst>
        <pc:spChg chg="mod">
          <ac:chgData name="Antoine Coubard" userId="89ea5de90203f3a5" providerId="LiveId" clId="{E98D6797-A540-45AB-B551-AECEEDA0863E}" dt="2021-11-21T10:34:01.003" v="845" actId="1076"/>
          <ac:spMkLst>
            <pc:docMk/>
            <pc:sldMk cId="370288980" sldId="285"/>
            <ac:spMk id="10" creationId="{293158ED-4423-4B65-AB14-9C0BB72E4A90}"/>
          </ac:spMkLst>
        </pc:spChg>
        <pc:spChg chg="del mod">
          <ac:chgData name="Antoine Coubard" userId="89ea5de90203f3a5" providerId="LiveId" clId="{E98D6797-A540-45AB-B551-AECEEDA0863E}" dt="2021-11-21T10:33:05.930" v="839" actId="478"/>
          <ac:spMkLst>
            <pc:docMk/>
            <pc:sldMk cId="370288980" sldId="285"/>
            <ac:spMk id="11" creationId="{A4AAFC12-59B6-494F-B0CE-BB75632A034C}"/>
          </ac:spMkLst>
        </pc:spChg>
        <pc:spChg chg="mod">
          <ac:chgData name="Antoine Coubard" userId="89ea5de90203f3a5" providerId="LiveId" clId="{E98D6797-A540-45AB-B551-AECEEDA0863E}" dt="2021-11-21T10:34:05.197" v="846" actId="1076"/>
          <ac:spMkLst>
            <pc:docMk/>
            <pc:sldMk cId="370288980" sldId="285"/>
            <ac:spMk id="12" creationId="{0272872E-1B29-4E52-AF8A-5D5A8D280688}"/>
          </ac:spMkLst>
        </pc:spChg>
        <pc:spChg chg="mod">
          <ac:chgData name="Antoine Coubard" userId="89ea5de90203f3a5" providerId="LiveId" clId="{E98D6797-A540-45AB-B551-AECEEDA0863E}" dt="2021-11-23T12:51:49.400" v="2155" actId="20577"/>
          <ac:spMkLst>
            <pc:docMk/>
            <pc:sldMk cId="370288980" sldId="285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1-21T10:34:11.393" v="848" actId="1076"/>
          <ac:spMkLst>
            <pc:docMk/>
            <pc:sldMk cId="370288980" sldId="285"/>
            <ac:spMk id="15" creationId="{EE7D5FEC-7F84-45B5-9733-30E6A30AF995}"/>
          </ac:spMkLst>
        </pc:spChg>
        <pc:spChg chg="add mod">
          <ac:chgData name="Antoine Coubard" userId="89ea5de90203f3a5" providerId="LiveId" clId="{E98D6797-A540-45AB-B551-AECEEDA0863E}" dt="2021-11-21T10:13:02.883" v="606" actId="207"/>
          <ac:spMkLst>
            <pc:docMk/>
            <pc:sldMk cId="370288980" sldId="285"/>
            <ac:spMk id="16" creationId="{73A364DB-81A8-4D2D-86F9-0A94A2570F93}"/>
          </ac:spMkLst>
        </pc:spChg>
        <pc:picChg chg="add mod">
          <ac:chgData name="Antoine Coubard" userId="89ea5de90203f3a5" providerId="LiveId" clId="{E98D6797-A540-45AB-B551-AECEEDA0863E}" dt="2021-11-14T13:51:22.446" v="144"/>
          <ac:picMkLst>
            <pc:docMk/>
            <pc:sldMk cId="370288980" sldId="285"/>
            <ac:picMk id="13" creationId="{AA4A8762-F687-40F3-B500-CF0790317668}"/>
          </ac:picMkLst>
        </pc:picChg>
        <pc:picChg chg="del">
          <ac:chgData name="Antoine Coubard" userId="89ea5de90203f3a5" providerId="LiveId" clId="{E98D6797-A540-45AB-B551-AECEEDA0863E}" dt="2021-11-14T13:51:20.025" v="142" actId="478"/>
          <ac:picMkLst>
            <pc:docMk/>
            <pc:sldMk cId="370288980" sldId="285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1:21.413" v="143" actId="478"/>
          <ac:picMkLst>
            <pc:docMk/>
            <pc:sldMk cId="370288980" sldId="285"/>
            <ac:picMk id="21" creationId="{C8A546A2-E393-4D3F-8DCB-737AD70CDCD9}"/>
          </ac:picMkLst>
        </pc:picChg>
        <pc:picChg chg="add mod">
          <ac:chgData name="Antoine Coubard" userId="89ea5de90203f3a5" providerId="LiveId" clId="{E98D6797-A540-45AB-B551-AECEEDA0863E}" dt="2021-11-21T10:34:25.057" v="849" actId="1076"/>
          <ac:picMkLst>
            <pc:docMk/>
            <pc:sldMk cId="370288980" sldId="285"/>
            <ac:picMk id="15362" creationId="{44DFA1C2-18FB-4C1C-A4AD-400043E99537}"/>
          </ac:picMkLst>
        </pc:picChg>
      </pc:sldChg>
      <pc:sldChg chg="addSp delSp modSp add del mod modAnim modNotesTx">
        <pc:chgData name="Antoine Coubard" userId="89ea5de90203f3a5" providerId="LiveId" clId="{E98D6797-A540-45AB-B551-AECEEDA0863E}" dt="2021-12-06T21:57:53.526" v="11873"/>
        <pc:sldMkLst>
          <pc:docMk/>
          <pc:sldMk cId="2342653284" sldId="286"/>
        </pc:sldMkLst>
        <pc:spChg chg="del mod">
          <ac:chgData name="Antoine Coubard" userId="89ea5de90203f3a5" providerId="LiveId" clId="{E98D6797-A540-45AB-B551-AECEEDA0863E}" dt="2021-11-21T10:21:15.354" v="661" actId="478"/>
          <ac:spMkLst>
            <pc:docMk/>
            <pc:sldMk cId="2342653284" sldId="286"/>
            <ac:spMk id="9" creationId="{C18B4F64-4F9F-4BCB-BADD-FFDF78E2607B}"/>
          </ac:spMkLst>
        </pc:spChg>
        <pc:spChg chg="add del mod">
          <ac:chgData name="Antoine Coubard" userId="89ea5de90203f3a5" providerId="LiveId" clId="{E98D6797-A540-45AB-B551-AECEEDA0863E}" dt="2021-11-28T11:41:14.312" v="5028" actId="478"/>
          <ac:spMkLst>
            <pc:docMk/>
            <pc:sldMk cId="2342653284" sldId="286"/>
            <ac:spMk id="11" creationId="{05869A21-F74A-4EB3-B104-8FB7187A7413}"/>
          </ac:spMkLst>
        </pc:spChg>
        <pc:spChg chg="add del mod">
          <ac:chgData name="Antoine Coubard" userId="89ea5de90203f3a5" providerId="LiveId" clId="{E98D6797-A540-45AB-B551-AECEEDA0863E}" dt="2021-11-27T15:36:41.473" v="3669" actId="478"/>
          <ac:spMkLst>
            <pc:docMk/>
            <pc:sldMk cId="2342653284" sldId="286"/>
            <ac:spMk id="12" creationId="{E0315BFD-BD66-4A32-81AE-25AF24F9AA0D}"/>
          </ac:spMkLst>
        </pc:spChg>
        <pc:spChg chg="del mod">
          <ac:chgData name="Antoine Coubard" userId="89ea5de90203f3a5" providerId="LiveId" clId="{E98D6797-A540-45AB-B551-AECEEDA0863E}" dt="2021-11-27T15:36:41.473" v="3669" actId="478"/>
          <ac:spMkLst>
            <pc:docMk/>
            <pc:sldMk cId="2342653284" sldId="286"/>
            <ac:spMk id="13" creationId="{59115B1E-2FC6-4843-B6AA-E798BA8E7268}"/>
          </ac:spMkLst>
        </pc:spChg>
        <pc:spChg chg="mod">
          <ac:chgData name="Antoine Coubard" userId="89ea5de90203f3a5" providerId="LiveId" clId="{E98D6797-A540-45AB-B551-AECEEDA0863E}" dt="2021-11-28T11:41:19.486" v="5040" actId="20577"/>
          <ac:spMkLst>
            <pc:docMk/>
            <pc:sldMk cId="2342653284" sldId="286"/>
            <ac:spMk id="14" creationId="{1A424592-284B-4CAD-BD9A-5E978C0D390F}"/>
          </ac:spMkLst>
        </pc:spChg>
        <pc:spChg chg="add del mod">
          <ac:chgData name="Antoine Coubard" userId="89ea5de90203f3a5" providerId="LiveId" clId="{E98D6797-A540-45AB-B551-AECEEDA0863E}" dt="2021-11-27T15:36:41.473" v="3669" actId="478"/>
          <ac:spMkLst>
            <pc:docMk/>
            <pc:sldMk cId="2342653284" sldId="286"/>
            <ac:spMk id="15" creationId="{DE0416B3-A2D0-4114-A0B7-4036902A24E4}"/>
          </ac:spMkLst>
        </pc:spChg>
        <pc:spChg chg="mod">
          <ac:chgData name="Antoine Coubard" userId="89ea5de90203f3a5" providerId="LiveId" clId="{E98D6797-A540-45AB-B551-AECEEDA0863E}" dt="2021-11-27T15:37:52.941" v="3676" actId="207"/>
          <ac:spMkLst>
            <pc:docMk/>
            <pc:sldMk cId="2342653284" sldId="286"/>
            <ac:spMk id="17" creationId="{90E01952-6687-4F45-A3C1-999D2A37E16E}"/>
          </ac:spMkLst>
        </pc:spChg>
        <pc:spChg chg="del mod">
          <ac:chgData name="Antoine Coubard" userId="89ea5de90203f3a5" providerId="LiveId" clId="{E98D6797-A540-45AB-B551-AECEEDA0863E}" dt="2021-11-28T11:48:28.810" v="5122" actId="478"/>
          <ac:spMkLst>
            <pc:docMk/>
            <pc:sldMk cId="2342653284" sldId="286"/>
            <ac:spMk id="19" creationId="{08EDD0DE-441C-444A-A35E-9A4673783018}"/>
          </ac:spMkLst>
        </pc:spChg>
        <pc:spChg chg="mod">
          <ac:chgData name="Antoine Coubard" userId="89ea5de90203f3a5" providerId="LiveId" clId="{E98D6797-A540-45AB-B551-AECEEDA0863E}" dt="2021-11-27T15:37:48.975" v="3675" actId="207"/>
          <ac:spMkLst>
            <pc:docMk/>
            <pc:sldMk cId="2342653284" sldId="286"/>
            <ac:spMk id="20" creationId="{4E784852-67B2-4B03-AC2B-CF06F62939F6}"/>
          </ac:spMkLst>
        </pc:spChg>
        <pc:spChg chg="mod">
          <ac:chgData name="Antoine Coubard" userId="89ea5de90203f3a5" providerId="LiveId" clId="{E98D6797-A540-45AB-B551-AECEEDA0863E}" dt="2021-11-27T15:37:45.697" v="3674" actId="207"/>
          <ac:spMkLst>
            <pc:docMk/>
            <pc:sldMk cId="2342653284" sldId="286"/>
            <ac:spMk id="21" creationId="{2C9E57E7-13AD-4FBE-9006-473C615B027B}"/>
          </ac:spMkLst>
        </pc:spChg>
        <pc:spChg chg="mod">
          <ac:chgData name="Antoine Coubard" userId="89ea5de90203f3a5" providerId="LiveId" clId="{E98D6797-A540-45AB-B551-AECEEDA0863E}" dt="2021-11-27T15:42:57.113" v="3716" actId="208"/>
          <ac:spMkLst>
            <pc:docMk/>
            <pc:sldMk cId="2342653284" sldId="286"/>
            <ac:spMk id="23" creationId="{B83D9483-E4B3-4260-BA9B-D86AA9415F4F}"/>
          </ac:spMkLst>
        </pc:spChg>
        <pc:spChg chg="mod">
          <ac:chgData name="Antoine Coubard" userId="89ea5de90203f3a5" providerId="LiveId" clId="{E98D6797-A540-45AB-B551-AECEEDA0863E}" dt="2021-11-27T15:36:42.606" v="3670"/>
          <ac:spMkLst>
            <pc:docMk/>
            <pc:sldMk cId="2342653284" sldId="286"/>
            <ac:spMk id="24" creationId="{B96A6AAD-3D6C-475F-92A6-434701423450}"/>
          </ac:spMkLst>
        </pc:spChg>
        <pc:spChg chg="mod">
          <ac:chgData name="Antoine Coubard" userId="89ea5de90203f3a5" providerId="LiveId" clId="{E98D6797-A540-45AB-B551-AECEEDA0863E}" dt="2021-11-27T15:43:05.006" v="3717" actId="207"/>
          <ac:spMkLst>
            <pc:docMk/>
            <pc:sldMk cId="2342653284" sldId="286"/>
            <ac:spMk id="25" creationId="{6A0BB230-22B6-43D1-8B34-A2A30D64381B}"/>
          </ac:spMkLst>
        </pc:spChg>
        <pc:spChg chg="mod">
          <ac:chgData name="Antoine Coubard" userId="89ea5de90203f3a5" providerId="LiveId" clId="{E98D6797-A540-45AB-B551-AECEEDA0863E}" dt="2021-11-27T15:50:07.706" v="3779" actId="207"/>
          <ac:spMkLst>
            <pc:docMk/>
            <pc:sldMk cId="2342653284" sldId="286"/>
            <ac:spMk id="26" creationId="{43F1C11D-01D2-47BB-819F-1C9835A188E8}"/>
          </ac:spMkLst>
        </pc:spChg>
        <pc:spChg chg="mod">
          <ac:chgData name="Antoine Coubard" userId="89ea5de90203f3a5" providerId="LiveId" clId="{E98D6797-A540-45AB-B551-AECEEDA0863E}" dt="2021-11-27T15:43:11.023" v="3718" actId="207"/>
          <ac:spMkLst>
            <pc:docMk/>
            <pc:sldMk cId="2342653284" sldId="286"/>
            <ac:spMk id="27" creationId="{1B397FE0-2E65-4A0E-AD08-4C95FE9D2EFD}"/>
          </ac:spMkLst>
        </pc:spChg>
        <pc:spChg chg="add del mod">
          <ac:chgData name="Antoine Coubard" userId="89ea5de90203f3a5" providerId="LiveId" clId="{E98D6797-A540-45AB-B551-AECEEDA0863E}" dt="2021-11-27T15:43:33.799" v="3721" actId="478"/>
          <ac:spMkLst>
            <pc:docMk/>
            <pc:sldMk cId="2342653284" sldId="286"/>
            <ac:spMk id="28" creationId="{2EC11D05-418A-4BA2-BBE9-17E0541AC201}"/>
          </ac:spMkLst>
        </pc:spChg>
        <pc:spChg chg="add del mod">
          <ac:chgData name="Antoine Coubard" userId="89ea5de90203f3a5" providerId="LiveId" clId="{E98D6797-A540-45AB-B551-AECEEDA0863E}" dt="2021-11-27T15:43:30.279" v="3720" actId="478"/>
          <ac:spMkLst>
            <pc:docMk/>
            <pc:sldMk cId="2342653284" sldId="286"/>
            <ac:spMk id="29" creationId="{B0C91CA4-A579-4D1D-B449-E06A328042D2}"/>
          </ac:spMkLst>
        </pc:spChg>
        <pc:spChg chg="add del mod">
          <ac:chgData name="Antoine Coubard" userId="89ea5de90203f3a5" providerId="LiveId" clId="{E98D6797-A540-45AB-B551-AECEEDA0863E}" dt="2021-11-27T15:43:36.326" v="3722" actId="478"/>
          <ac:spMkLst>
            <pc:docMk/>
            <pc:sldMk cId="2342653284" sldId="286"/>
            <ac:spMk id="30" creationId="{3279F48E-C670-4E23-A030-0ACE80F92A4A}"/>
          </ac:spMkLst>
        </pc:spChg>
        <pc:spChg chg="add mod">
          <ac:chgData name="Antoine Coubard" userId="89ea5de90203f3a5" providerId="LiveId" clId="{E98D6797-A540-45AB-B551-AECEEDA0863E}" dt="2021-11-27T15:42:13.127" v="3711" actId="208"/>
          <ac:spMkLst>
            <pc:docMk/>
            <pc:sldMk cId="2342653284" sldId="286"/>
            <ac:spMk id="31" creationId="{96CA7367-7F9D-4E78-9EA6-9DC208CF7D42}"/>
          </ac:spMkLst>
        </pc:spChg>
        <pc:spChg chg="add mod">
          <ac:chgData name="Antoine Coubard" userId="89ea5de90203f3a5" providerId="LiveId" clId="{E98D6797-A540-45AB-B551-AECEEDA0863E}" dt="2021-11-27T15:42:26.091" v="3713" actId="207"/>
          <ac:spMkLst>
            <pc:docMk/>
            <pc:sldMk cId="2342653284" sldId="286"/>
            <ac:spMk id="32" creationId="{CD8206DF-C93A-4487-92A1-90AB01E674C5}"/>
          </ac:spMkLst>
        </pc:spChg>
        <pc:spChg chg="add mod">
          <ac:chgData name="Antoine Coubard" userId="89ea5de90203f3a5" providerId="LiveId" clId="{E98D6797-A540-45AB-B551-AECEEDA0863E}" dt="2021-11-27T15:49:55.678" v="3776" actId="208"/>
          <ac:spMkLst>
            <pc:docMk/>
            <pc:sldMk cId="2342653284" sldId="286"/>
            <ac:spMk id="33" creationId="{1349A869-C77B-4459-BA64-D96465B8D38B}"/>
          </ac:spMkLst>
        </pc:spChg>
        <pc:spChg chg="add mod">
          <ac:chgData name="Antoine Coubard" userId="89ea5de90203f3a5" providerId="LiveId" clId="{E98D6797-A540-45AB-B551-AECEEDA0863E}" dt="2021-11-27T15:50:03.149" v="3778" actId="207"/>
          <ac:spMkLst>
            <pc:docMk/>
            <pc:sldMk cId="2342653284" sldId="286"/>
            <ac:spMk id="34" creationId="{F3CFDBCE-764F-4567-A75C-A3D8F2A7332F}"/>
          </ac:spMkLst>
        </pc:spChg>
        <pc:spChg chg="add mod">
          <ac:chgData name="Antoine Coubard" userId="89ea5de90203f3a5" providerId="LiveId" clId="{E98D6797-A540-45AB-B551-AECEEDA0863E}" dt="2021-11-27T15:49:59.843" v="3777" actId="207"/>
          <ac:spMkLst>
            <pc:docMk/>
            <pc:sldMk cId="2342653284" sldId="286"/>
            <ac:spMk id="35" creationId="{E8143AFA-1887-40B3-80E7-384C4DB44573}"/>
          </ac:spMkLst>
        </pc:spChg>
        <pc:spChg chg="add mod">
          <ac:chgData name="Antoine Coubard" userId="89ea5de90203f3a5" providerId="LiveId" clId="{E98D6797-A540-45AB-B551-AECEEDA0863E}" dt="2021-11-27T15:39:41.666" v="3690" actId="207"/>
          <ac:spMkLst>
            <pc:docMk/>
            <pc:sldMk cId="2342653284" sldId="286"/>
            <ac:spMk id="36" creationId="{641BB16F-A5B6-45D1-9D96-87045D9ADA5F}"/>
          </ac:spMkLst>
        </pc:spChg>
        <pc:spChg chg="add mod">
          <ac:chgData name="Antoine Coubard" userId="89ea5de90203f3a5" providerId="LiveId" clId="{E98D6797-A540-45AB-B551-AECEEDA0863E}" dt="2021-11-27T15:39:36.532" v="3689" actId="207"/>
          <ac:spMkLst>
            <pc:docMk/>
            <pc:sldMk cId="2342653284" sldId="286"/>
            <ac:spMk id="37" creationId="{0D6E0923-92D4-4B66-BDFA-69B7179F9EDA}"/>
          </ac:spMkLst>
        </pc:spChg>
        <pc:spChg chg="add mod">
          <ac:chgData name="Antoine Coubard" userId="89ea5de90203f3a5" providerId="LiveId" clId="{E98D6797-A540-45AB-B551-AECEEDA0863E}" dt="2021-11-27T15:39:06.211" v="3686" actId="14100"/>
          <ac:spMkLst>
            <pc:docMk/>
            <pc:sldMk cId="2342653284" sldId="286"/>
            <ac:spMk id="38" creationId="{176033DF-FEBC-4D3D-870D-E575EEFDA2F7}"/>
          </ac:spMkLst>
        </pc:spChg>
        <pc:spChg chg="add mod">
          <ac:chgData name="Antoine Coubard" userId="89ea5de90203f3a5" providerId="LiveId" clId="{E98D6797-A540-45AB-B551-AECEEDA0863E}" dt="2021-11-27T15:38:28.733" v="3681" actId="14100"/>
          <ac:spMkLst>
            <pc:docMk/>
            <pc:sldMk cId="2342653284" sldId="286"/>
            <ac:spMk id="39" creationId="{CE0ECA2B-A6F1-434F-91A9-0F3E1D331197}"/>
          </ac:spMkLst>
        </pc:spChg>
        <pc:spChg chg="add mod">
          <ac:chgData name="Antoine Coubard" userId="89ea5de90203f3a5" providerId="LiveId" clId="{E98D6797-A540-45AB-B551-AECEEDA0863E}" dt="2021-11-27T15:46:20.445" v="3733" actId="1076"/>
          <ac:spMkLst>
            <pc:docMk/>
            <pc:sldMk cId="2342653284" sldId="286"/>
            <ac:spMk id="40" creationId="{F4D6F0A6-9062-4AA2-9B89-841411244DB3}"/>
          </ac:spMkLst>
        </pc:spChg>
        <pc:spChg chg="add mod">
          <ac:chgData name="Antoine Coubard" userId="89ea5de90203f3a5" providerId="LiveId" clId="{E98D6797-A540-45AB-B551-AECEEDA0863E}" dt="2021-11-27T15:47:00.465" v="3764"/>
          <ac:spMkLst>
            <pc:docMk/>
            <pc:sldMk cId="2342653284" sldId="286"/>
            <ac:spMk id="41" creationId="{963A7A7F-9995-4983-8C4B-BB134FC31F1D}"/>
          </ac:spMkLst>
        </pc:spChg>
        <pc:spChg chg="add mod">
          <ac:chgData name="Antoine Coubard" userId="89ea5de90203f3a5" providerId="LiveId" clId="{E98D6797-A540-45AB-B551-AECEEDA0863E}" dt="2021-12-04T20:08:45.145" v="10353" actId="20577"/>
          <ac:spMkLst>
            <pc:docMk/>
            <pc:sldMk cId="2342653284" sldId="286"/>
            <ac:spMk id="42" creationId="{4BA0D399-5E91-414E-953A-40A176AB285C}"/>
          </ac:spMkLst>
        </pc:spChg>
        <pc:spChg chg="add mod">
          <ac:chgData name="Antoine Coubard" userId="89ea5de90203f3a5" providerId="LiveId" clId="{E98D6797-A540-45AB-B551-AECEEDA0863E}" dt="2021-11-27T16:01:18.638" v="3957" actId="14100"/>
          <ac:spMkLst>
            <pc:docMk/>
            <pc:sldMk cId="2342653284" sldId="286"/>
            <ac:spMk id="43" creationId="{C4994D2E-83D6-4FB1-A1F4-F15ACBEB84AB}"/>
          </ac:spMkLst>
        </pc:spChg>
        <pc:spChg chg="add mod">
          <ac:chgData name="Antoine Coubard" userId="89ea5de90203f3a5" providerId="LiveId" clId="{E98D6797-A540-45AB-B551-AECEEDA0863E}" dt="2021-11-27T16:06:53.157" v="4009" actId="404"/>
          <ac:spMkLst>
            <pc:docMk/>
            <pc:sldMk cId="2342653284" sldId="286"/>
            <ac:spMk id="44" creationId="{4452383F-330E-4253-A7B0-5EA52326B8EB}"/>
          </ac:spMkLst>
        </pc:spChg>
        <pc:spChg chg="add mod">
          <ac:chgData name="Antoine Coubard" userId="89ea5de90203f3a5" providerId="LiveId" clId="{E98D6797-A540-45AB-B551-AECEEDA0863E}" dt="2021-11-27T16:07:27.334" v="4010" actId="1076"/>
          <ac:spMkLst>
            <pc:docMk/>
            <pc:sldMk cId="2342653284" sldId="286"/>
            <ac:spMk id="45" creationId="{73924011-B1E2-4D61-AF86-F40028C4886B}"/>
          </ac:spMkLst>
        </pc:spChg>
        <pc:spChg chg="add mod">
          <ac:chgData name="Antoine Coubard" userId="89ea5de90203f3a5" providerId="LiveId" clId="{E98D6797-A540-45AB-B551-AECEEDA0863E}" dt="2021-11-28T11:48:29.588" v="5123"/>
          <ac:spMkLst>
            <pc:docMk/>
            <pc:sldMk cId="2342653284" sldId="286"/>
            <ac:spMk id="47" creationId="{080A9D05-1757-4155-AB2F-DDF30DF69B74}"/>
          </ac:spMkLst>
        </pc:spChg>
        <pc:grpChg chg="add mod">
          <ac:chgData name="Antoine Coubard" userId="89ea5de90203f3a5" providerId="LiveId" clId="{E98D6797-A540-45AB-B551-AECEEDA0863E}" dt="2021-11-27T15:37:12.529" v="3671" actId="14100"/>
          <ac:grpSpMkLst>
            <pc:docMk/>
            <pc:sldMk cId="2342653284" sldId="286"/>
            <ac:grpSpMk id="16" creationId="{8C31445F-8656-4C7B-958F-29858A88A132}"/>
          </ac:grpSpMkLst>
        </pc:grpChg>
        <pc:picChg chg="add del mod">
          <ac:chgData name="Antoine Coubard" userId="89ea5de90203f3a5" providerId="LiveId" clId="{E98D6797-A540-45AB-B551-AECEEDA0863E}" dt="2021-12-06T21:57:52.803" v="11872" actId="478"/>
          <ac:picMkLst>
            <pc:docMk/>
            <pc:sldMk cId="2342653284" sldId="286"/>
            <ac:picMk id="10" creationId="{F78F3285-F513-4340-9C38-14627BB7AADA}"/>
          </ac:picMkLst>
        </pc:picChg>
        <pc:picChg chg="del">
          <ac:chgData name="Antoine Coubard" userId="89ea5de90203f3a5" providerId="LiveId" clId="{E98D6797-A540-45AB-B551-AECEEDA0863E}" dt="2021-11-14T13:52:31.971" v="189" actId="478"/>
          <ac:picMkLst>
            <pc:docMk/>
            <pc:sldMk cId="2342653284" sldId="286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2:33.648" v="190" actId="478"/>
          <ac:picMkLst>
            <pc:docMk/>
            <pc:sldMk cId="2342653284" sldId="286"/>
            <ac:picMk id="21" creationId="{C8A546A2-E393-4D3F-8DCB-737AD70CDCD9}"/>
          </ac:picMkLst>
        </pc:picChg>
        <pc:picChg chg="add mod">
          <ac:chgData name="Antoine Coubard" userId="89ea5de90203f3a5" providerId="LiveId" clId="{E98D6797-A540-45AB-B551-AECEEDA0863E}" dt="2021-11-28T11:47:41.841" v="5095"/>
          <ac:picMkLst>
            <pc:docMk/>
            <pc:sldMk cId="2342653284" sldId="286"/>
            <ac:picMk id="46" creationId="{48206DD9-0BED-48D3-BB00-1F626B9F563C}"/>
          </ac:picMkLst>
        </pc:picChg>
        <pc:picChg chg="add mod">
          <ac:chgData name="Antoine Coubard" userId="89ea5de90203f3a5" providerId="LiveId" clId="{E98D6797-A540-45AB-B551-AECEEDA0863E}" dt="2021-12-06T21:57:53.526" v="11873"/>
          <ac:picMkLst>
            <pc:docMk/>
            <pc:sldMk cId="2342653284" sldId="286"/>
            <ac:picMk id="48" creationId="{B3F80321-AB69-4E1F-9588-1FE79684441F}"/>
          </ac:picMkLst>
        </pc:picChg>
      </pc:sldChg>
      <pc:sldChg chg="addSp delSp modSp del mod">
        <pc:chgData name="Antoine Coubard" userId="89ea5de90203f3a5" providerId="LiveId" clId="{E98D6797-A540-45AB-B551-AECEEDA0863E}" dt="2021-11-14T13:53:04.928" v="210" actId="47"/>
        <pc:sldMkLst>
          <pc:docMk/>
          <pc:sldMk cId="2553955854" sldId="287"/>
        </pc:sldMkLst>
        <pc:picChg chg="add mod">
          <ac:chgData name="Antoine Coubard" userId="89ea5de90203f3a5" providerId="LiveId" clId="{E98D6797-A540-45AB-B551-AECEEDA0863E}" dt="2021-11-14T13:52:40.746" v="194"/>
          <ac:picMkLst>
            <pc:docMk/>
            <pc:sldMk cId="2553955854" sldId="287"/>
            <ac:picMk id="10" creationId="{2430D22D-A7E4-433A-B434-8917617B97F0}"/>
          </ac:picMkLst>
        </pc:picChg>
        <pc:picChg chg="del">
          <ac:chgData name="Antoine Coubard" userId="89ea5de90203f3a5" providerId="LiveId" clId="{E98D6797-A540-45AB-B551-AECEEDA0863E}" dt="2021-11-14T13:52:38.288" v="192" actId="478"/>
          <ac:picMkLst>
            <pc:docMk/>
            <pc:sldMk cId="2553955854" sldId="287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2:39.645" v="193" actId="478"/>
          <ac:picMkLst>
            <pc:docMk/>
            <pc:sldMk cId="2553955854" sldId="287"/>
            <ac:picMk id="21" creationId="{C8A546A2-E393-4D3F-8DCB-737AD70CDCD9}"/>
          </ac:picMkLst>
        </pc:picChg>
      </pc:sldChg>
      <pc:sldChg chg="addSp delSp modSp del mod">
        <pc:chgData name="Antoine Coubard" userId="89ea5de90203f3a5" providerId="LiveId" clId="{E98D6797-A540-45AB-B551-AECEEDA0863E}" dt="2021-12-04T18:50:12.128" v="9489" actId="47"/>
        <pc:sldMkLst>
          <pc:docMk/>
          <pc:sldMk cId="1977346571" sldId="288"/>
        </pc:sldMkLst>
        <pc:picChg chg="add mod">
          <ac:chgData name="Antoine Coubard" userId="89ea5de90203f3a5" providerId="LiveId" clId="{E98D6797-A540-45AB-B551-AECEEDA0863E}" dt="2021-11-14T13:54:35.345" v="266"/>
          <ac:picMkLst>
            <pc:docMk/>
            <pc:sldMk cId="1977346571" sldId="288"/>
            <ac:picMk id="13" creationId="{0633827E-2B97-4369-9789-035173347DF8}"/>
          </ac:picMkLst>
        </pc:picChg>
        <pc:picChg chg="del">
          <ac:chgData name="Antoine Coubard" userId="89ea5de90203f3a5" providerId="LiveId" clId="{E98D6797-A540-45AB-B551-AECEEDA0863E}" dt="2021-11-14T13:54:32.833" v="264" actId="478"/>
          <ac:picMkLst>
            <pc:docMk/>
            <pc:sldMk cId="1977346571" sldId="288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4:34.403" v="265" actId="478"/>
          <ac:picMkLst>
            <pc:docMk/>
            <pc:sldMk cId="1977346571" sldId="288"/>
            <ac:picMk id="21" creationId="{C8A546A2-E393-4D3F-8DCB-737AD70CDCD9}"/>
          </ac:picMkLst>
        </pc:picChg>
      </pc:sldChg>
      <pc:sldChg chg="addSp delSp modSp mod delAnim modAnim modNotesTx">
        <pc:chgData name="Antoine Coubard" userId="89ea5de90203f3a5" providerId="LiveId" clId="{E98D6797-A540-45AB-B551-AECEEDA0863E}" dt="2021-12-06T21:58:53.578" v="11900"/>
        <pc:sldMkLst>
          <pc:docMk/>
          <pc:sldMk cId="3294813711" sldId="289"/>
        </pc:sldMkLst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9" creationId="{C18B4F64-4F9F-4BCB-BADD-FFDF78E2607B}"/>
          </ac:spMkLst>
        </pc:spChg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10" creationId="{74B50859-9A8F-4826-A81E-2B10B9B82D5B}"/>
          </ac:spMkLst>
        </pc:spChg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11" creationId="{58EF64FC-5183-4224-9851-2D343B3A73D9}"/>
          </ac:spMkLst>
        </pc:spChg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12" creationId="{939EBD9D-5E5F-46F6-83CE-F7D88E61E80A}"/>
          </ac:spMkLst>
        </pc:spChg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13" creationId="{59115B1E-2FC6-4843-B6AA-E798BA8E7268}"/>
          </ac:spMkLst>
        </pc:spChg>
        <pc:spChg chg="mod">
          <ac:chgData name="Antoine Coubard" userId="89ea5de90203f3a5" providerId="LiveId" clId="{E98D6797-A540-45AB-B551-AECEEDA0863E}" dt="2021-12-04T18:38:07.004" v="8993" actId="20577"/>
          <ac:spMkLst>
            <pc:docMk/>
            <pc:sldMk cId="3294813711" sldId="289"/>
            <ac:spMk id="14" creationId="{1A424592-284B-4CAD-BD9A-5E978C0D390F}"/>
          </ac:spMkLst>
        </pc:spChg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15" creationId="{B61D6102-C0FD-4FF1-ACE4-8D4D1BD741A6}"/>
          </ac:spMkLst>
        </pc:spChg>
        <pc:spChg chg="del">
          <ac:chgData name="Antoine Coubard" userId="89ea5de90203f3a5" providerId="LiveId" clId="{E98D6797-A540-45AB-B551-AECEEDA0863E}" dt="2021-11-14T13:53:24.840" v="226" actId="478"/>
          <ac:spMkLst>
            <pc:docMk/>
            <pc:sldMk cId="3294813711" sldId="289"/>
            <ac:spMk id="16" creationId="{1E8D2CC6-8F8A-408F-AB36-C883471E7DCD}"/>
          </ac:spMkLst>
        </pc:spChg>
        <pc:spChg chg="add mod">
          <ac:chgData name="Antoine Coubard" userId="89ea5de90203f3a5" providerId="LiveId" clId="{E98D6797-A540-45AB-B551-AECEEDA0863E}" dt="2021-12-06T20:35:52.617" v="11251" actId="1076"/>
          <ac:spMkLst>
            <pc:docMk/>
            <pc:sldMk cId="3294813711" sldId="289"/>
            <ac:spMk id="16" creationId="{60A34B5F-0E84-45F7-8320-B9BD4CAF84B3}"/>
          </ac:spMkLst>
        </pc:spChg>
        <pc:spChg chg="del mod">
          <ac:chgData name="Antoine Coubard" userId="89ea5de90203f3a5" providerId="LiveId" clId="{E98D6797-A540-45AB-B551-AECEEDA0863E}" dt="2021-12-04T18:38:13.301" v="8994" actId="478"/>
          <ac:spMkLst>
            <pc:docMk/>
            <pc:sldMk cId="3294813711" sldId="289"/>
            <ac:spMk id="17" creationId="{6E400713-4AB3-4CEF-8250-EE3FE9DC9318}"/>
          </ac:spMkLst>
        </pc:spChg>
        <pc:spChg chg="mod">
          <ac:chgData name="Antoine Coubard" userId="89ea5de90203f3a5" providerId="LiveId" clId="{E98D6797-A540-45AB-B551-AECEEDA0863E}" dt="2021-12-04T18:38:25.620" v="8998" actId="5793"/>
          <ac:spMkLst>
            <pc:docMk/>
            <pc:sldMk cId="3294813711" sldId="289"/>
            <ac:spMk id="19" creationId="{08EDD0DE-441C-444A-A35E-9A4673783018}"/>
          </ac:spMkLst>
        </pc:spChg>
        <pc:spChg chg="add mod">
          <ac:chgData name="Antoine Coubard" userId="89ea5de90203f3a5" providerId="LiveId" clId="{E98D6797-A540-45AB-B551-AECEEDA0863E}" dt="2021-12-06T20:35:58.751" v="11252" actId="1076"/>
          <ac:spMkLst>
            <pc:docMk/>
            <pc:sldMk cId="3294813711" sldId="289"/>
            <ac:spMk id="20" creationId="{4578238D-8359-48A9-B656-A02868315BD4}"/>
          </ac:spMkLst>
        </pc:spChg>
        <pc:spChg chg="add mod">
          <ac:chgData name="Antoine Coubard" userId="89ea5de90203f3a5" providerId="LiveId" clId="{E98D6797-A540-45AB-B551-AECEEDA0863E}" dt="2021-12-06T20:35:37.555" v="11250" actId="1076"/>
          <ac:spMkLst>
            <pc:docMk/>
            <pc:sldMk cId="3294813711" sldId="289"/>
            <ac:spMk id="21" creationId="{4E354D23-D227-49F7-BE33-DA6069E24448}"/>
          </ac:spMkLst>
        </pc:spChg>
        <pc:spChg chg="add mod">
          <ac:chgData name="Antoine Coubard" userId="89ea5de90203f3a5" providerId="LiveId" clId="{E98D6797-A540-45AB-B551-AECEEDA0863E}" dt="2021-12-06T20:36:05.874" v="11253" actId="1076"/>
          <ac:spMkLst>
            <pc:docMk/>
            <pc:sldMk cId="3294813711" sldId="289"/>
            <ac:spMk id="24" creationId="{4745E516-FCE2-453A-AE8C-2FD468105B92}"/>
          </ac:spMkLst>
        </pc:spChg>
        <pc:spChg chg="add mod">
          <ac:chgData name="Antoine Coubard" userId="89ea5de90203f3a5" providerId="LiveId" clId="{E98D6797-A540-45AB-B551-AECEEDA0863E}" dt="2021-12-06T20:44:13.173" v="11291" actId="20577"/>
          <ac:spMkLst>
            <pc:docMk/>
            <pc:sldMk cId="3294813711" sldId="289"/>
            <ac:spMk id="25" creationId="{F42C3759-17C8-4DC5-8CFB-3D714D5499CE}"/>
          </ac:spMkLst>
        </pc:spChg>
        <pc:spChg chg="add mod">
          <ac:chgData name="Antoine Coubard" userId="89ea5de90203f3a5" providerId="LiveId" clId="{E98D6797-A540-45AB-B551-AECEEDA0863E}" dt="2021-12-06T20:44:31.585" v="11295" actId="1076"/>
          <ac:spMkLst>
            <pc:docMk/>
            <pc:sldMk cId="3294813711" sldId="289"/>
            <ac:spMk id="26" creationId="{30FD9551-32B1-4925-AFAF-3620747621A1}"/>
          </ac:spMkLst>
        </pc:spChg>
        <pc:picChg chg="del">
          <ac:chgData name="Antoine Coubard" userId="89ea5de90203f3a5" providerId="LiveId" clId="{E98D6797-A540-45AB-B551-AECEEDA0863E}" dt="2021-11-14T13:53:07.793" v="211" actId="478"/>
          <ac:picMkLst>
            <pc:docMk/>
            <pc:sldMk cId="3294813711" sldId="289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3:09.515" v="212" actId="478"/>
          <ac:picMkLst>
            <pc:docMk/>
            <pc:sldMk cId="3294813711" sldId="289"/>
            <ac:picMk id="21" creationId="{C8A546A2-E393-4D3F-8DCB-737AD70CDCD9}"/>
          </ac:picMkLst>
        </pc:picChg>
        <pc:picChg chg="add del mod">
          <ac:chgData name="Antoine Coubard" userId="89ea5de90203f3a5" providerId="LiveId" clId="{E98D6797-A540-45AB-B551-AECEEDA0863E}" dt="2021-12-06T21:58:52.972" v="11899" actId="478"/>
          <ac:picMkLst>
            <pc:docMk/>
            <pc:sldMk cId="3294813711" sldId="289"/>
            <ac:picMk id="23" creationId="{8DC3BA6F-E378-4265-929E-3C5EE84B61D2}"/>
          </ac:picMkLst>
        </pc:picChg>
        <pc:picChg chg="add mod">
          <ac:chgData name="Antoine Coubard" userId="89ea5de90203f3a5" providerId="LiveId" clId="{E98D6797-A540-45AB-B551-AECEEDA0863E}" dt="2021-12-06T21:58:53.578" v="11900"/>
          <ac:picMkLst>
            <pc:docMk/>
            <pc:sldMk cId="3294813711" sldId="289"/>
            <ac:picMk id="27" creationId="{5DD9A82F-5183-46A2-AFD6-751C31737A5B}"/>
          </ac:picMkLst>
        </pc:picChg>
      </pc:sldChg>
      <pc:sldChg chg="addSp delSp modSp del mod modNotesTx">
        <pc:chgData name="Antoine Coubard" userId="89ea5de90203f3a5" providerId="LiveId" clId="{E98D6797-A540-45AB-B551-AECEEDA0863E}" dt="2021-12-04T18:50:15.022" v="9492" actId="47"/>
        <pc:sldMkLst>
          <pc:docMk/>
          <pc:sldMk cId="2329286191" sldId="291"/>
        </pc:sldMkLst>
        <pc:spChg chg="mod">
          <ac:chgData name="Antoine Coubard" userId="89ea5de90203f3a5" providerId="LiveId" clId="{E98D6797-A540-45AB-B551-AECEEDA0863E}" dt="2021-11-14T13:56:15.135" v="330" actId="5793"/>
          <ac:spMkLst>
            <pc:docMk/>
            <pc:sldMk cId="2329286191" sldId="291"/>
            <ac:spMk id="13" creationId="{59115B1E-2FC6-4843-B6AA-E798BA8E7268}"/>
          </ac:spMkLst>
        </pc:spChg>
        <pc:spChg chg="mod">
          <ac:chgData name="Antoine Coubard" userId="89ea5de90203f3a5" providerId="LiveId" clId="{E98D6797-A540-45AB-B551-AECEEDA0863E}" dt="2021-11-14T13:56:11.406" v="326" actId="5793"/>
          <ac:spMkLst>
            <pc:docMk/>
            <pc:sldMk cId="2329286191" sldId="291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1-14T13:56:19.678" v="334" actId="5793"/>
          <ac:spMkLst>
            <pc:docMk/>
            <pc:sldMk cId="2329286191" sldId="291"/>
            <ac:spMk id="19" creationId="{08EDD0DE-441C-444A-A35E-9A4673783018}"/>
          </ac:spMkLst>
        </pc:spChg>
        <pc:picChg chg="add mod">
          <ac:chgData name="Antoine Coubard" userId="89ea5de90203f3a5" providerId="LiveId" clId="{E98D6797-A540-45AB-B551-AECEEDA0863E}" dt="2021-11-14T13:56:08.639" v="322"/>
          <ac:picMkLst>
            <pc:docMk/>
            <pc:sldMk cId="2329286191" sldId="291"/>
            <ac:picMk id="9" creationId="{43D62AFB-DBE4-47C3-A5C9-638D426500EC}"/>
          </ac:picMkLst>
        </pc:picChg>
        <pc:picChg chg="del mod">
          <ac:chgData name="Antoine Coubard" userId="89ea5de90203f3a5" providerId="LiveId" clId="{E98D6797-A540-45AB-B551-AECEEDA0863E}" dt="2021-11-14T13:56:06.582" v="320" actId="478"/>
          <ac:picMkLst>
            <pc:docMk/>
            <pc:sldMk cId="2329286191" sldId="291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6:07.855" v="321" actId="478"/>
          <ac:picMkLst>
            <pc:docMk/>
            <pc:sldMk cId="2329286191" sldId="291"/>
            <ac:picMk id="21" creationId="{C8A546A2-E393-4D3F-8DCB-737AD70CDCD9}"/>
          </ac:picMkLst>
        </pc:picChg>
      </pc:sldChg>
      <pc:sldChg chg="addSp delSp modSp mod ord">
        <pc:chgData name="Antoine Coubard" userId="89ea5de90203f3a5" providerId="LiveId" clId="{E98D6797-A540-45AB-B551-AECEEDA0863E}" dt="2021-12-06T21:57:35.341" v="11865"/>
        <pc:sldMkLst>
          <pc:docMk/>
          <pc:sldMk cId="3676742026" sldId="292"/>
        </pc:sldMkLst>
        <pc:graphicFrameChg chg="mod modGraphic">
          <ac:chgData name="Antoine Coubard" userId="89ea5de90203f3a5" providerId="LiveId" clId="{E98D6797-A540-45AB-B551-AECEEDA0863E}" dt="2021-12-04T19:35:43.884" v="9892" actId="404"/>
          <ac:graphicFrameMkLst>
            <pc:docMk/>
            <pc:sldMk cId="3676742026" sldId="292"/>
            <ac:graphicFrameMk id="12" creationId="{86747DF2-E6D8-4AB6-B023-D721FFFCE939}"/>
          </ac:graphicFrameMkLst>
        </pc:graphicFrameChg>
        <pc:picChg chg="del">
          <ac:chgData name="Antoine Coubard" userId="89ea5de90203f3a5" providerId="LiveId" clId="{E98D6797-A540-45AB-B551-AECEEDA0863E}" dt="2021-11-14T13:51:49.218" v="166" actId="478"/>
          <ac:picMkLst>
            <pc:docMk/>
            <pc:sldMk cId="3676742026" sldId="292"/>
            <ac:picMk id="6" creationId="{74F92A1B-B71E-47A0-8E94-ADE1D629C4C4}"/>
          </ac:picMkLst>
        </pc:picChg>
        <pc:picChg chg="add mod">
          <ac:chgData name="Antoine Coubard" userId="89ea5de90203f3a5" providerId="LiveId" clId="{E98D6797-A540-45AB-B551-AECEEDA0863E}" dt="2021-12-06T21:57:35.341" v="11865"/>
          <ac:picMkLst>
            <pc:docMk/>
            <pc:sldMk cId="3676742026" sldId="292"/>
            <ac:picMk id="6" creationId="{B95F5DD8-0873-461D-92FC-E83673F182EF}"/>
          </ac:picMkLst>
        </pc:picChg>
        <pc:picChg chg="del">
          <ac:chgData name="Antoine Coubard" userId="89ea5de90203f3a5" providerId="LiveId" clId="{E98D6797-A540-45AB-B551-AECEEDA0863E}" dt="2021-11-14T13:51:01.057" v="135" actId="478"/>
          <ac:picMkLst>
            <pc:docMk/>
            <pc:sldMk cId="3676742026" sldId="292"/>
            <ac:picMk id="7" creationId="{79CABE58-D4F5-4B78-8799-D5C5FB208B46}"/>
          </ac:picMkLst>
        </pc:picChg>
        <pc:picChg chg="add del mod">
          <ac:chgData name="Antoine Coubard" userId="89ea5de90203f3a5" providerId="LiveId" clId="{E98D6797-A540-45AB-B551-AECEEDA0863E}" dt="2021-12-06T21:57:34.813" v="11864" actId="478"/>
          <ac:picMkLst>
            <pc:docMk/>
            <pc:sldMk cId="3676742026" sldId="292"/>
            <ac:picMk id="8" creationId="{DBCA5084-E247-46A1-8664-7DAC42EDD43D}"/>
          </ac:picMkLst>
        </pc:picChg>
        <pc:picChg chg="del">
          <ac:chgData name="Antoine Coubard" userId="89ea5de90203f3a5" providerId="LiveId" clId="{E98D6797-A540-45AB-B551-AECEEDA0863E}" dt="2021-11-14T13:51:50.826" v="167" actId="478"/>
          <ac:picMkLst>
            <pc:docMk/>
            <pc:sldMk cId="3676742026" sldId="292"/>
            <ac:picMk id="9" creationId="{90A4EE20-0FBF-41BB-A77B-23168F552532}"/>
          </ac:picMkLst>
        </pc:picChg>
      </pc:sldChg>
      <pc:sldChg chg="addSp delSp modSp mod ord">
        <pc:chgData name="Antoine Coubard" userId="89ea5de90203f3a5" providerId="LiveId" clId="{E98D6797-A540-45AB-B551-AECEEDA0863E}" dt="2021-12-06T21:58:57.252" v="11902"/>
        <pc:sldMkLst>
          <pc:docMk/>
          <pc:sldMk cId="1694822167" sldId="294"/>
        </pc:sldMkLst>
        <pc:graphicFrameChg chg="modGraphic">
          <ac:chgData name="Antoine Coubard" userId="89ea5de90203f3a5" providerId="LiveId" clId="{E98D6797-A540-45AB-B551-AECEEDA0863E}" dt="2021-12-04T18:51:41.510" v="9592" actId="20577"/>
          <ac:graphicFrameMkLst>
            <pc:docMk/>
            <pc:sldMk cId="1694822167" sldId="294"/>
            <ac:graphicFrameMk id="12" creationId="{86747DF2-E6D8-4AB6-B023-D721FFFCE939}"/>
          </ac:graphicFrameMkLst>
        </pc:graphicFrameChg>
        <pc:picChg chg="add mod">
          <ac:chgData name="Antoine Coubard" userId="89ea5de90203f3a5" providerId="LiveId" clId="{E98D6797-A540-45AB-B551-AECEEDA0863E}" dt="2021-12-06T21:58:57.252" v="11902"/>
          <ac:picMkLst>
            <pc:docMk/>
            <pc:sldMk cId="1694822167" sldId="294"/>
            <ac:picMk id="6" creationId="{32C19398-5DB6-4B7B-89EB-E6AC51884819}"/>
          </ac:picMkLst>
        </pc:picChg>
        <pc:picChg chg="del">
          <ac:chgData name="Antoine Coubard" userId="89ea5de90203f3a5" providerId="LiveId" clId="{E98D6797-A540-45AB-B551-AECEEDA0863E}" dt="2021-11-14T13:52:03.647" v="169" actId="478"/>
          <ac:picMkLst>
            <pc:docMk/>
            <pc:sldMk cId="1694822167" sldId="294"/>
            <ac:picMk id="6" creationId="{74F92A1B-B71E-47A0-8E94-ADE1D629C4C4}"/>
          </ac:picMkLst>
        </pc:picChg>
        <pc:picChg chg="del">
          <ac:chgData name="Antoine Coubard" userId="89ea5de90203f3a5" providerId="LiveId" clId="{E98D6797-A540-45AB-B551-AECEEDA0863E}" dt="2021-11-14T13:52:23.768" v="188" actId="478"/>
          <ac:picMkLst>
            <pc:docMk/>
            <pc:sldMk cId="1694822167" sldId="294"/>
            <ac:picMk id="7" creationId="{0438A3F4-16CA-4D53-9175-4DAB3187E780}"/>
          </ac:picMkLst>
        </pc:picChg>
        <pc:picChg chg="add del mod">
          <ac:chgData name="Antoine Coubard" userId="89ea5de90203f3a5" providerId="LiveId" clId="{E98D6797-A540-45AB-B551-AECEEDA0863E}" dt="2021-12-06T21:58:56.719" v="11901" actId="478"/>
          <ac:picMkLst>
            <pc:docMk/>
            <pc:sldMk cId="1694822167" sldId="294"/>
            <ac:picMk id="8" creationId="{BCE9D2E6-10C5-48DD-A113-ADAC7CABBB38}"/>
          </ac:picMkLst>
        </pc:picChg>
        <pc:picChg chg="del">
          <ac:chgData name="Antoine Coubard" userId="89ea5de90203f3a5" providerId="LiveId" clId="{E98D6797-A540-45AB-B551-AECEEDA0863E}" dt="2021-11-14T13:52:05.297" v="170" actId="478"/>
          <ac:picMkLst>
            <pc:docMk/>
            <pc:sldMk cId="1694822167" sldId="294"/>
            <ac:picMk id="9" creationId="{90A4EE20-0FBF-41BB-A77B-23168F552532}"/>
          </ac:picMkLst>
        </pc:picChg>
      </pc:sldChg>
      <pc:sldChg chg="addSp delSp modSp del mod">
        <pc:chgData name="Antoine Coubard" userId="89ea5de90203f3a5" providerId="LiveId" clId="{E98D6797-A540-45AB-B551-AECEEDA0863E}" dt="2021-12-04T18:39:48.743" v="9092" actId="47"/>
        <pc:sldMkLst>
          <pc:docMk/>
          <pc:sldMk cId="242265608" sldId="296"/>
        </pc:sldMkLst>
        <pc:spChg chg="mod">
          <ac:chgData name="Antoine Coubard" userId="89ea5de90203f3a5" providerId="LiveId" clId="{E98D6797-A540-45AB-B551-AECEEDA0863E}" dt="2021-11-14T13:54:05.484" v="255" actId="5793"/>
          <ac:spMkLst>
            <pc:docMk/>
            <pc:sldMk cId="242265608" sldId="296"/>
            <ac:spMk id="10" creationId="{2464D4DE-FBE9-426E-A501-BB16B5752837}"/>
          </ac:spMkLst>
        </pc:spChg>
        <pc:spChg chg="mod">
          <ac:chgData name="Antoine Coubard" userId="89ea5de90203f3a5" providerId="LiveId" clId="{E98D6797-A540-45AB-B551-AECEEDA0863E}" dt="2021-11-14T13:54:15.328" v="263" actId="5793"/>
          <ac:spMkLst>
            <pc:docMk/>
            <pc:sldMk cId="242265608" sldId="296"/>
            <ac:spMk id="17" creationId="{7A34583C-F594-4851-A352-5DFF5C972E89}"/>
          </ac:spMkLst>
        </pc:spChg>
        <pc:spChg chg="mod">
          <ac:chgData name="Antoine Coubard" userId="89ea5de90203f3a5" providerId="LiveId" clId="{E98D6797-A540-45AB-B551-AECEEDA0863E}" dt="2021-11-14T13:54:09.195" v="259" actId="5793"/>
          <ac:spMkLst>
            <pc:docMk/>
            <pc:sldMk cId="242265608" sldId="296"/>
            <ac:spMk id="21" creationId="{7E7F1630-DAA2-47A6-AA7B-082D07A4D2FB}"/>
          </ac:spMkLst>
        </pc:spChg>
        <pc:picChg chg="del">
          <ac:chgData name="Antoine Coubard" userId="89ea5de90203f3a5" providerId="LiveId" clId="{E98D6797-A540-45AB-B551-AECEEDA0863E}" dt="2021-11-14T13:54:01.231" v="250" actId="478"/>
          <ac:picMkLst>
            <pc:docMk/>
            <pc:sldMk cId="242265608" sldId="296"/>
            <ac:picMk id="11" creationId="{41561416-A011-43DA-A00F-216DCCF1E9A5}"/>
          </ac:picMkLst>
        </pc:picChg>
        <pc:picChg chg="del">
          <ac:chgData name="Antoine Coubard" userId="89ea5de90203f3a5" providerId="LiveId" clId="{E98D6797-A540-45AB-B551-AECEEDA0863E}" dt="2021-11-14T13:53:59.807" v="249" actId="478"/>
          <ac:picMkLst>
            <pc:docMk/>
            <pc:sldMk cId="242265608" sldId="296"/>
            <ac:picMk id="12" creationId="{9E278235-4371-416F-931E-8E12BE3ED1CF}"/>
          </ac:picMkLst>
        </pc:picChg>
        <pc:picChg chg="add mod">
          <ac:chgData name="Antoine Coubard" userId="89ea5de90203f3a5" providerId="LiveId" clId="{E98D6797-A540-45AB-B551-AECEEDA0863E}" dt="2021-11-14T13:54:02.202" v="251"/>
          <ac:picMkLst>
            <pc:docMk/>
            <pc:sldMk cId="242265608" sldId="296"/>
            <ac:picMk id="14" creationId="{F24205C9-9FB6-4AB5-8E2B-D00D56A78133}"/>
          </ac:picMkLst>
        </pc:picChg>
      </pc:sldChg>
      <pc:sldChg chg="addSp delSp modSp mod">
        <pc:chgData name="Antoine Coubard" userId="89ea5de90203f3a5" providerId="LiveId" clId="{E98D6797-A540-45AB-B551-AECEEDA0863E}" dt="2021-12-06T21:59:32.524" v="11917"/>
        <pc:sldMkLst>
          <pc:docMk/>
          <pc:sldMk cId="3098871538" sldId="306"/>
        </pc:sldMkLst>
        <pc:picChg chg="del">
          <ac:chgData name="Antoine Coubard" userId="89ea5de90203f3a5" providerId="LiveId" clId="{E98D6797-A540-45AB-B551-AECEEDA0863E}" dt="2021-11-14T13:57:33.262" v="419" actId="478"/>
          <ac:picMkLst>
            <pc:docMk/>
            <pc:sldMk cId="3098871538" sldId="306"/>
            <ac:picMk id="6" creationId="{2DA5AD2F-4C02-4B61-B4B8-318A98FC39C8}"/>
          </ac:picMkLst>
        </pc:picChg>
        <pc:picChg chg="add mod">
          <ac:chgData name="Antoine Coubard" userId="89ea5de90203f3a5" providerId="LiveId" clId="{E98D6797-A540-45AB-B551-AECEEDA0863E}" dt="2021-12-06T21:59:32.524" v="11917"/>
          <ac:picMkLst>
            <pc:docMk/>
            <pc:sldMk cId="3098871538" sldId="306"/>
            <ac:picMk id="6" creationId="{9383232E-F4EF-4A17-9E53-0F817D1EB936}"/>
          </ac:picMkLst>
        </pc:picChg>
        <pc:picChg chg="del">
          <ac:chgData name="Antoine Coubard" userId="89ea5de90203f3a5" providerId="LiveId" clId="{E98D6797-A540-45AB-B551-AECEEDA0863E}" dt="2021-11-14T13:57:34.828" v="420" actId="478"/>
          <ac:picMkLst>
            <pc:docMk/>
            <pc:sldMk cId="3098871538" sldId="306"/>
            <ac:picMk id="7" creationId="{6A9B83F5-6FCA-467A-ABBE-1F868B35F39E}"/>
          </ac:picMkLst>
        </pc:picChg>
        <pc:picChg chg="del">
          <ac:chgData name="Antoine Coubard" userId="89ea5de90203f3a5" providerId="LiveId" clId="{E98D6797-A540-45AB-B551-AECEEDA0863E}" dt="2021-11-14T13:57:37.137" v="422" actId="478"/>
          <ac:picMkLst>
            <pc:docMk/>
            <pc:sldMk cId="3098871538" sldId="306"/>
            <ac:picMk id="9" creationId="{381DC7ED-D3B3-4668-9FE0-AAD84F8B908C}"/>
          </ac:picMkLst>
        </pc:picChg>
        <pc:picChg chg="add del mod">
          <ac:chgData name="Antoine Coubard" userId="89ea5de90203f3a5" providerId="LiveId" clId="{E98D6797-A540-45AB-B551-AECEEDA0863E}" dt="2021-12-06T21:59:31.962" v="11916" actId="478"/>
          <ac:picMkLst>
            <pc:docMk/>
            <pc:sldMk cId="3098871538" sldId="306"/>
            <ac:picMk id="10" creationId="{68225902-333A-4A19-B34B-80C06C1C4546}"/>
          </ac:picMkLst>
        </pc:picChg>
      </pc:sldChg>
      <pc:sldChg chg="addSp delSp modSp mod">
        <pc:chgData name="Antoine Coubard" userId="89ea5de90203f3a5" providerId="LiveId" clId="{E98D6797-A540-45AB-B551-AECEEDA0863E}" dt="2021-12-06T21:59:13.652" v="11908"/>
        <pc:sldMkLst>
          <pc:docMk/>
          <pc:sldMk cId="1149143700" sldId="307"/>
        </pc:sldMkLst>
        <pc:spChg chg="mod">
          <ac:chgData name="Antoine Coubard" userId="89ea5de90203f3a5" providerId="LiveId" clId="{E98D6797-A540-45AB-B551-AECEEDA0863E}" dt="2021-12-04T20:25:28.959" v="10484" actId="20577"/>
          <ac:spMkLst>
            <pc:docMk/>
            <pc:sldMk cId="1149143700" sldId="307"/>
            <ac:spMk id="2" creationId="{0BBEBFCB-08DB-4C1B-9EF2-476E8F52CCDA}"/>
          </ac:spMkLst>
        </pc:spChg>
        <pc:graphicFrameChg chg="modGraphic">
          <ac:chgData name="Antoine Coubard" userId="89ea5de90203f3a5" providerId="LiveId" clId="{E98D6797-A540-45AB-B551-AECEEDA0863E}" dt="2021-12-04T20:25:18.887" v="10476" actId="20577"/>
          <ac:graphicFrameMkLst>
            <pc:docMk/>
            <pc:sldMk cId="1149143700" sldId="307"/>
            <ac:graphicFrameMk id="12" creationId="{86747DF2-E6D8-4AB6-B023-D721FFFCE939}"/>
          </ac:graphicFrameMkLst>
        </pc:graphicFrameChg>
        <pc:picChg chg="del">
          <ac:chgData name="Antoine Coubard" userId="89ea5de90203f3a5" providerId="LiveId" clId="{E98D6797-A540-45AB-B551-AECEEDA0863E}" dt="2021-11-14T13:56:27.952" v="336" actId="478"/>
          <ac:picMkLst>
            <pc:docMk/>
            <pc:sldMk cId="1149143700" sldId="307"/>
            <ac:picMk id="6" creationId="{74F92A1B-B71E-47A0-8E94-ADE1D629C4C4}"/>
          </ac:picMkLst>
        </pc:picChg>
        <pc:picChg chg="add mod">
          <ac:chgData name="Antoine Coubard" userId="89ea5de90203f3a5" providerId="LiveId" clId="{E98D6797-A540-45AB-B551-AECEEDA0863E}" dt="2021-12-06T21:59:13.652" v="11908"/>
          <ac:picMkLst>
            <pc:docMk/>
            <pc:sldMk cId="1149143700" sldId="307"/>
            <ac:picMk id="6" creationId="{7DEE38C8-7AAF-45B5-9EF8-C5126A58C97F}"/>
          </ac:picMkLst>
        </pc:picChg>
        <pc:picChg chg="del">
          <ac:chgData name="Antoine Coubard" userId="89ea5de90203f3a5" providerId="LiveId" clId="{E98D6797-A540-45AB-B551-AECEEDA0863E}" dt="2021-11-14T13:57:05.042" v="395" actId="478"/>
          <ac:picMkLst>
            <pc:docMk/>
            <pc:sldMk cId="1149143700" sldId="307"/>
            <ac:picMk id="7" creationId="{B2ACD158-9EA4-4995-ADBF-10198360547E}"/>
          </ac:picMkLst>
        </pc:picChg>
        <pc:picChg chg="add del mod">
          <ac:chgData name="Antoine Coubard" userId="89ea5de90203f3a5" providerId="LiveId" clId="{E98D6797-A540-45AB-B551-AECEEDA0863E}" dt="2021-12-06T21:59:12.886" v="11907" actId="478"/>
          <ac:picMkLst>
            <pc:docMk/>
            <pc:sldMk cId="1149143700" sldId="307"/>
            <ac:picMk id="8" creationId="{1DDFBD0F-1BAC-4C25-8E41-C72BA19A8080}"/>
          </ac:picMkLst>
        </pc:picChg>
        <pc:picChg chg="del">
          <ac:chgData name="Antoine Coubard" userId="89ea5de90203f3a5" providerId="LiveId" clId="{E98D6797-A540-45AB-B551-AECEEDA0863E}" dt="2021-11-14T13:56:29.721" v="337" actId="478"/>
          <ac:picMkLst>
            <pc:docMk/>
            <pc:sldMk cId="1149143700" sldId="307"/>
            <ac:picMk id="9" creationId="{90A4EE20-0FBF-41BB-A77B-23168F552532}"/>
          </ac:picMkLst>
        </pc:picChg>
      </pc:sldChg>
      <pc:sldChg chg="addSp delSp modSp mod">
        <pc:chgData name="Antoine Coubard" userId="89ea5de90203f3a5" providerId="LiveId" clId="{E98D6797-A540-45AB-B551-AECEEDA0863E}" dt="2021-12-06T21:59:21.055" v="11912"/>
        <pc:sldMkLst>
          <pc:docMk/>
          <pc:sldMk cId="2154553149" sldId="308"/>
        </pc:sldMkLst>
        <pc:graphicFrameChg chg="mod modGraphic">
          <ac:chgData name="Antoine Coubard" userId="89ea5de90203f3a5" providerId="LiveId" clId="{E98D6797-A540-45AB-B551-AECEEDA0863E}" dt="2021-12-06T14:55:23.339" v="10550" actId="14100"/>
          <ac:graphicFrameMkLst>
            <pc:docMk/>
            <pc:sldMk cId="2154553149" sldId="308"/>
            <ac:graphicFrameMk id="12" creationId="{86747DF2-E6D8-4AB6-B023-D721FFFCE939}"/>
          </ac:graphicFrameMkLst>
        </pc:graphicFrameChg>
        <pc:picChg chg="del">
          <ac:chgData name="Antoine Coubard" userId="89ea5de90203f3a5" providerId="LiveId" clId="{E98D6797-A540-45AB-B551-AECEEDA0863E}" dt="2021-11-14T13:57:18.765" v="403" actId="478"/>
          <ac:picMkLst>
            <pc:docMk/>
            <pc:sldMk cId="2154553149" sldId="308"/>
            <ac:picMk id="6" creationId="{74F92A1B-B71E-47A0-8E94-ADE1D629C4C4}"/>
          </ac:picMkLst>
        </pc:picChg>
        <pc:picChg chg="add mod">
          <ac:chgData name="Antoine Coubard" userId="89ea5de90203f3a5" providerId="LiveId" clId="{E98D6797-A540-45AB-B551-AECEEDA0863E}" dt="2021-12-06T21:59:21.055" v="11912"/>
          <ac:picMkLst>
            <pc:docMk/>
            <pc:sldMk cId="2154553149" sldId="308"/>
            <ac:picMk id="6" creationId="{BFC03279-3ADB-4648-AD55-637BBEB84941}"/>
          </ac:picMkLst>
        </pc:picChg>
        <pc:picChg chg="del">
          <ac:chgData name="Antoine Coubard" userId="89ea5de90203f3a5" providerId="LiveId" clId="{E98D6797-A540-45AB-B551-AECEEDA0863E}" dt="2021-11-14T13:57:22.520" v="406" actId="478"/>
          <ac:picMkLst>
            <pc:docMk/>
            <pc:sldMk cId="2154553149" sldId="308"/>
            <ac:picMk id="7" creationId="{29C8F641-2D91-4FA3-889E-08873C3DEDE4}"/>
          </ac:picMkLst>
        </pc:picChg>
        <pc:picChg chg="add del mod">
          <ac:chgData name="Antoine Coubard" userId="89ea5de90203f3a5" providerId="LiveId" clId="{E98D6797-A540-45AB-B551-AECEEDA0863E}" dt="2021-12-06T21:59:20.499" v="11911" actId="478"/>
          <ac:picMkLst>
            <pc:docMk/>
            <pc:sldMk cId="2154553149" sldId="308"/>
            <ac:picMk id="8" creationId="{614D4DE4-D7DC-4776-8934-123B9187692F}"/>
          </ac:picMkLst>
        </pc:picChg>
        <pc:picChg chg="del">
          <ac:chgData name="Antoine Coubard" userId="89ea5de90203f3a5" providerId="LiveId" clId="{E98D6797-A540-45AB-B551-AECEEDA0863E}" dt="2021-11-14T13:57:20.066" v="404" actId="478"/>
          <ac:picMkLst>
            <pc:docMk/>
            <pc:sldMk cId="2154553149" sldId="308"/>
            <ac:picMk id="9" creationId="{90A4EE20-0FBF-41BB-A77B-23168F552532}"/>
          </ac:picMkLst>
        </pc:picChg>
      </pc:sldChg>
      <pc:sldChg chg="addSp delSp modSp del mod delAnim">
        <pc:chgData name="Antoine Coubard" userId="89ea5de90203f3a5" providerId="LiveId" clId="{E98D6797-A540-45AB-B551-AECEEDA0863E}" dt="2021-12-04T18:50:13.201" v="9490" actId="47"/>
        <pc:sldMkLst>
          <pc:docMk/>
          <pc:sldMk cId="2700796981" sldId="504"/>
        </pc:sldMkLst>
        <pc:spChg chg="mod">
          <ac:chgData name="Antoine Coubard" userId="89ea5de90203f3a5" providerId="LiveId" clId="{E98D6797-A540-45AB-B551-AECEEDA0863E}" dt="2021-11-14T13:54:56.168" v="281" actId="5793"/>
          <ac:spMkLst>
            <pc:docMk/>
            <pc:sldMk cId="2700796981" sldId="504"/>
            <ac:spMk id="7" creationId="{E0C31BFA-237A-41F5-BF5B-C4F9762D1954}"/>
          </ac:spMkLst>
        </pc:spChg>
        <pc:spChg chg="mod">
          <ac:chgData name="Antoine Coubard" userId="89ea5de90203f3a5" providerId="LiveId" clId="{E98D6797-A540-45AB-B551-AECEEDA0863E}" dt="2021-11-14T13:54:49.938" v="273" actId="5793"/>
          <ac:spMkLst>
            <pc:docMk/>
            <pc:sldMk cId="2700796981" sldId="504"/>
            <ac:spMk id="11" creationId="{054418DE-56D9-44DC-878A-A6CB6AEF6C99}"/>
          </ac:spMkLst>
        </pc:spChg>
        <pc:spChg chg="mod">
          <ac:chgData name="Antoine Coubard" userId="89ea5de90203f3a5" providerId="LiveId" clId="{E98D6797-A540-45AB-B551-AECEEDA0863E}" dt="2021-11-14T13:54:52.453" v="277" actId="5793"/>
          <ac:spMkLst>
            <pc:docMk/>
            <pc:sldMk cId="2700796981" sldId="504"/>
            <ac:spMk id="15" creationId="{9FB884E6-BB62-439C-8154-7DEC1D892CF6}"/>
          </ac:spMkLst>
        </pc:spChg>
        <pc:spChg chg="mod">
          <ac:chgData name="Antoine Coubard" userId="89ea5de90203f3a5" providerId="LiveId" clId="{E98D6797-A540-45AB-B551-AECEEDA0863E}" dt="2021-11-14T13:55:04.745" v="290" actId="5793"/>
          <ac:spMkLst>
            <pc:docMk/>
            <pc:sldMk cId="2700796981" sldId="504"/>
            <ac:spMk id="16" creationId="{3DDFDD2F-018D-4A28-9EE3-DE464BCC55BD}"/>
          </ac:spMkLst>
        </pc:spChg>
        <pc:spChg chg="mod">
          <ac:chgData name="Antoine Coubard" userId="89ea5de90203f3a5" providerId="LiveId" clId="{E98D6797-A540-45AB-B551-AECEEDA0863E}" dt="2021-11-14T13:55:00.911" v="286" actId="5793"/>
          <ac:spMkLst>
            <pc:docMk/>
            <pc:sldMk cId="2700796981" sldId="504"/>
            <ac:spMk id="17" creationId="{74BB68CB-4C89-4FB2-9CE3-00796194D6E2}"/>
          </ac:spMkLst>
        </pc:spChg>
        <pc:spChg chg="mod">
          <ac:chgData name="Antoine Coubard" userId="89ea5de90203f3a5" providerId="LiveId" clId="{E98D6797-A540-45AB-B551-AECEEDA0863E}" dt="2021-11-14T13:55:15.230" v="297" actId="5793"/>
          <ac:spMkLst>
            <pc:docMk/>
            <pc:sldMk cId="2700796981" sldId="504"/>
            <ac:spMk id="23" creationId="{58BFE5D0-0896-49DF-97A8-FF4244238DDC}"/>
          </ac:spMkLst>
        </pc:spChg>
        <pc:picChg chg="del">
          <ac:chgData name="Antoine Coubard" userId="89ea5de90203f3a5" providerId="LiveId" clId="{E98D6797-A540-45AB-B551-AECEEDA0863E}" dt="2021-11-14T13:55:10.685" v="293" actId="478"/>
          <ac:picMkLst>
            <pc:docMk/>
            <pc:sldMk cId="2700796981" sldId="504"/>
            <ac:picMk id="4" creationId="{FC2F7CB1-90DC-40F0-B02F-A8C5E70226E7}"/>
          </ac:picMkLst>
        </pc:picChg>
        <pc:picChg chg="del">
          <ac:chgData name="Antoine Coubard" userId="89ea5de90203f3a5" providerId="LiveId" clId="{E98D6797-A540-45AB-B551-AECEEDA0863E}" dt="2021-11-14T13:54:45.560" v="268" actId="478"/>
          <ac:picMkLst>
            <pc:docMk/>
            <pc:sldMk cId="2700796981" sldId="504"/>
            <ac:picMk id="8" creationId="{42C2FF1B-2BEE-4B95-8A9C-4B01F0698C11}"/>
          </ac:picMkLst>
        </pc:picChg>
        <pc:picChg chg="del">
          <ac:chgData name="Antoine Coubard" userId="89ea5de90203f3a5" providerId="LiveId" clId="{E98D6797-A540-45AB-B551-AECEEDA0863E}" dt="2021-11-14T13:54:44.066" v="267" actId="478"/>
          <ac:picMkLst>
            <pc:docMk/>
            <pc:sldMk cId="2700796981" sldId="504"/>
            <ac:picMk id="9" creationId="{66725283-4B50-45CB-AD35-8FA7E85B325B}"/>
          </ac:picMkLst>
        </pc:picChg>
        <pc:picChg chg="add mod">
          <ac:chgData name="Antoine Coubard" userId="89ea5de90203f3a5" providerId="LiveId" clId="{E98D6797-A540-45AB-B551-AECEEDA0863E}" dt="2021-11-14T13:54:46.357" v="269"/>
          <ac:picMkLst>
            <pc:docMk/>
            <pc:sldMk cId="2700796981" sldId="504"/>
            <ac:picMk id="18" creationId="{56B27862-709C-4CE6-BA18-6A23EC1FACAF}"/>
          </ac:picMkLst>
        </pc:picChg>
        <pc:picChg chg="del">
          <ac:chgData name="Antoine Coubard" userId="89ea5de90203f3a5" providerId="LiveId" clId="{E98D6797-A540-45AB-B551-AECEEDA0863E}" dt="2021-11-14T13:54:57.812" v="282" actId="478"/>
          <ac:picMkLst>
            <pc:docMk/>
            <pc:sldMk cId="2700796981" sldId="504"/>
            <ac:picMk id="19" creationId="{79429CD6-72CB-4D34-8284-1B82479CE3C1}"/>
          </ac:picMkLst>
        </pc:picChg>
        <pc:picChg chg="del">
          <ac:chgData name="Antoine Coubard" userId="89ea5de90203f3a5" providerId="LiveId" clId="{E98D6797-A540-45AB-B551-AECEEDA0863E}" dt="2021-11-14T13:55:06.779" v="291" actId="478"/>
          <ac:picMkLst>
            <pc:docMk/>
            <pc:sldMk cId="2700796981" sldId="504"/>
            <ac:picMk id="22" creationId="{FBBB9B16-4406-4E22-8B8E-4833903057FF}"/>
          </ac:picMkLst>
        </pc:picChg>
        <pc:picChg chg="del">
          <ac:chgData name="Antoine Coubard" userId="89ea5de90203f3a5" providerId="LiveId" clId="{E98D6797-A540-45AB-B551-AECEEDA0863E}" dt="2021-11-14T13:55:08.515" v="292" actId="478"/>
          <ac:picMkLst>
            <pc:docMk/>
            <pc:sldMk cId="2700796981" sldId="504"/>
            <ac:picMk id="1028" creationId="{D0B2E579-B76D-403E-BD37-9DEE2AC2C9E3}"/>
          </ac:picMkLst>
        </pc:picChg>
      </pc:sldChg>
      <pc:sldChg chg="del">
        <pc:chgData name="Antoine Coubard" userId="89ea5de90203f3a5" providerId="LiveId" clId="{E98D6797-A540-45AB-B551-AECEEDA0863E}" dt="2021-11-14T13:55:58.618" v="317" actId="47"/>
        <pc:sldMkLst>
          <pc:docMk/>
          <pc:sldMk cId="4179808280" sldId="505"/>
        </pc:sldMkLst>
      </pc:sldChg>
      <pc:sldChg chg="addSp delSp modSp del mod">
        <pc:chgData name="Antoine Coubard" userId="89ea5de90203f3a5" providerId="LiveId" clId="{E98D6797-A540-45AB-B551-AECEEDA0863E}" dt="2021-12-04T18:50:14.206" v="9491" actId="47"/>
        <pc:sldMkLst>
          <pc:docMk/>
          <pc:sldMk cId="758597949" sldId="506"/>
        </pc:sldMkLst>
        <pc:spChg chg="mod">
          <ac:chgData name="Antoine Coubard" userId="89ea5de90203f3a5" providerId="LiveId" clId="{E98D6797-A540-45AB-B551-AECEEDA0863E}" dt="2021-11-14T13:55:26.256" v="304" actId="5793"/>
          <ac:spMkLst>
            <pc:docMk/>
            <pc:sldMk cId="758597949" sldId="506"/>
            <ac:spMk id="7" creationId="{E0C31BFA-237A-41F5-BF5B-C4F9762D1954}"/>
          </ac:spMkLst>
        </pc:spChg>
        <pc:spChg chg="mod">
          <ac:chgData name="Antoine Coubard" userId="89ea5de90203f3a5" providerId="LiveId" clId="{E98D6797-A540-45AB-B551-AECEEDA0863E}" dt="2021-11-14T13:55:32.746" v="312" actId="5793"/>
          <ac:spMkLst>
            <pc:docMk/>
            <pc:sldMk cId="758597949" sldId="506"/>
            <ac:spMk id="11" creationId="{054418DE-56D9-44DC-878A-A6CB6AEF6C99}"/>
          </ac:spMkLst>
        </pc:spChg>
        <pc:spChg chg="mod">
          <ac:chgData name="Antoine Coubard" userId="89ea5de90203f3a5" providerId="LiveId" clId="{E98D6797-A540-45AB-B551-AECEEDA0863E}" dt="2021-11-14T13:55:37.388" v="316" actId="5793"/>
          <ac:spMkLst>
            <pc:docMk/>
            <pc:sldMk cId="758597949" sldId="506"/>
            <ac:spMk id="14" creationId="{81D99C67-1099-41A0-A5D0-17619EA45440}"/>
          </ac:spMkLst>
        </pc:spChg>
        <pc:spChg chg="mod">
          <ac:chgData name="Antoine Coubard" userId="89ea5de90203f3a5" providerId="LiveId" clId="{E98D6797-A540-45AB-B551-AECEEDA0863E}" dt="2021-11-14T13:55:29.106" v="308" actId="5793"/>
          <ac:spMkLst>
            <pc:docMk/>
            <pc:sldMk cId="758597949" sldId="506"/>
            <ac:spMk id="15" creationId="{9FB884E6-BB62-439C-8154-7DEC1D892CF6}"/>
          </ac:spMkLst>
        </pc:spChg>
        <pc:picChg chg="del">
          <ac:chgData name="Antoine Coubard" userId="89ea5de90203f3a5" providerId="LiveId" clId="{E98D6797-A540-45AB-B551-AECEEDA0863E}" dt="2021-11-14T13:55:22.958" v="299" actId="478"/>
          <ac:picMkLst>
            <pc:docMk/>
            <pc:sldMk cId="758597949" sldId="506"/>
            <ac:picMk id="8" creationId="{42C2FF1B-2BEE-4B95-8A9C-4B01F0698C11}"/>
          </ac:picMkLst>
        </pc:picChg>
        <pc:picChg chg="del">
          <ac:chgData name="Antoine Coubard" userId="89ea5de90203f3a5" providerId="LiveId" clId="{E98D6797-A540-45AB-B551-AECEEDA0863E}" dt="2021-11-14T13:55:21.375" v="298" actId="478"/>
          <ac:picMkLst>
            <pc:docMk/>
            <pc:sldMk cId="758597949" sldId="506"/>
            <ac:picMk id="9" creationId="{66725283-4B50-45CB-AD35-8FA7E85B325B}"/>
          </ac:picMkLst>
        </pc:picChg>
        <pc:picChg chg="add mod">
          <ac:chgData name="Antoine Coubard" userId="89ea5de90203f3a5" providerId="LiveId" clId="{E98D6797-A540-45AB-B551-AECEEDA0863E}" dt="2021-11-14T13:55:23.632" v="300"/>
          <ac:picMkLst>
            <pc:docMk/>
            <pc:sldMk cId="758597949" sldId="506"/>
            <ac:picMk id="12" creationId="{81FA4101-6FEA-49EC-A6E7-08B095D5F96E}"/>
          </ac:picMkLst>
        </pc:picChg>
      </pc:sldChg>
      <pc:sldChg chg="del">
        <pc:chgData name="Antoine Coubard" userId="89ea5de90203f3a5" providerId="LiveId" clId="{E98D6797-A540-45AB-B551-AECEEDA0863E}" dt="2021-11-14T13:56:00.641" v="318" actId="47"/>
        <pc:sldMkLst>
          <pc:docMk/>
          <pc:sldMk cId="3575022099" sldId="507"/>
        </pc:sldMkLst>
      </pc:sldChg>
      <pc:sldChg chg="addSp delSp modSp mod">
        <pc:chgData name="Antoine Coubard" userId="89ea5de90203f3a5" providerId="LiveId" clId="{E98D6797-A540-45AB-B551-AECEEDA0863E}" dt="2021-12-06T22:18:45.397" v="12318" actId="20577"/>
        <pc:sldMkLst>
          <pc:docMk/>
          <pc:sldMk cId="2741584727" sldId="508"/>
        </pc:sldMkLst>
        <pc:spChg chg="add mod">
          <ac:chgData name="Antoine Coubard" userId="89ea5de90203f3a5" providerId="LiveId" clId="{E98D6797-A540-45AB-B551-AECEEDA0863E}" dt="2021-12-06T22:18:01.117" v="12297" actId="1076"/>
          <ac:spMkLst>
            <pc:docMk/>
            <pc:sldMk cId="2741584727" sldId="508"/>
            <ac:spMk id="7" creationId="{0D755EC4-A1DB-4A74-A75E-164DC900FF27}"/>
          </ac:spMkLst>
        </pc:spChg>
        <pc:spChg chg="add mod">
          <ac:chgData name="Antoine Coubard" userId="89ea5de90203f3a5" providerId="LiveId" clId="{E98D6797-A540-45AB-B551-AECEEDA0863E}" dt="2021-12-06T22:18:01.117" v="12297" actId="1076"/>
          <ac:spMkLst>
            <pc:docMk/>
            <pc:sldMk cId="2741584727" sldId="508"/>
            <ac:spMk id="9" creationId="{94D92833-1F28-4EAA-98A7-32FA636A72FA}"/>
          </ac:spMkLst>
        </pc:spChg>
        <pc:spChg chg="add mod">
          <ac:chgData name="Antoine Coubard" userId="89ea5de90203f3a5" providerId="LiveId" clId="{E98D6797-A540-45AB-B551-AECEEDA0863E}" dt="2021-12-06T22:18:01.117" v="12297" actId="1076"/>
          <ac:spMkLst>
            <pc:docMk/>
            <pc:sldMk cId="2741584727" sldId="508"/>
            <ac:spMk id="10" creationId="{4723BB8F-10C4-4A9B-8F3D-E7A60429EC04}"/>
          </ac:spMkLst>
        </pc:spChg>
        <pc:spChg chg="add mod">
          <ac:chgData name="Antoine Coubard" userId="89ea5de90203f3a5" providerId="LiveId" clId="{E98D6797-A540-45AB-B551-AECEEDA0863E}" dt="2021-12-06T22:18:07.720" v="12298" actId="14100"/>
          <ac:spMkLst>
            <pc:docMk/>
            <pc:sldMk cId="2741584727" sldId="508"/>
            <ac:spMk id="11" creationId="{68600572-AA9A-41EB-833D-AA7C1506A3E9}"/>
          </ac:spMkLst>
        </pc:spChg>
        <pc:spChg chg="del mod">
          <ac:chgData name="Antoine Coubard" userId="89ea5de90203f3a5" providerId="LiveId" clId="{E98D6797-A540-45AB-B551-AECEEDA0863E}" dt="2021-11-28T11:53:04.473" v="5126" actId="478"/>
          <ac:spMkLst>
            <pc:docMk/>
            <pc:sldMk cId="2741584727" sldId="508"/>
            <ac:spMk id="13" creationId="{59115B1E-2FC6-4843-B6AA-E798BA8E7268}"/>
          </ac:spMkLst>
        </pc:spChg>
        <pc:spChg chg="mod">
          <ac:chgData name="Antoine Coubard" userId="89ea5de90203f3a5" providerId="LiveId" clId="{E98D6797-A540-45AB-B551-AECEEDA0863E}" dt="2021-12-06T22:18:45.397" v="12318" actId="20577"/>
          <ac:spMkLst>
            <pc:docMk/>
            <pc:sldMk cId="2741584727" sldId="508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16" creationId="{43521DE7-811F-482B-942A-51782C5ABC63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17" creationId="{0BD58900-DF6F-40B6-9358-49700A34B151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19" creationId="{44FB2FA1-DCB3-47F6-BF59-4A94C70E7125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24" creationId="{4F7B88FD-7834-45C9-9C9E-2A4BD9D5BEE5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25" creationId="{7E2645A5-A422-4708-A07F-10920684352F}"/>
          </ac:spMkLst>
        </pc:spChg>
        <pc:spChg chg="mod">
          <ac:chgData name="Antoine Coubard" userId="89ea5de90203f3a5" providerId="LiveId" clId="{E98D6797-A540-45AB-B551-AECEEDA0863E}" dt="2021-12-04T20:06:16.521" v="10333" actId="207"/>
          <ac:spMkLst>
            <pc:docMk/>
            <pc:sldMk cId="2741584727" sldId="508"/>
            <ac:spMk id="26" creationId="{50BBF3A1-35F9-4220-A1B7-85BB1669B6BD}"/>
          </ac:spMkLst>
        </pc:spChg>
        <pc:spChg chg="mod">
          <ac:chgData name="Antoine Coubard" userId="89ea5de90203f3a5" providerId="LiveId" clId="{E98D6797-A540-45AB-B551-AECEEDA0863E}" dt="2021-12-04T20:06:27.649" v="10334" actId="207"/>
          <ac:spMkLst>
            <pc:docMk/>
            <pc:sldMk cId="2741584727" sldId="508"/>
            <ac:spMk id="27" creationId="{50602837-9F4D-48F4-ABF1-D1255EE810E9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29" creationId="{AFD63993-5C37-4B25-BBAB-1EE0FBC75579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0" creationId="{3BFF3E05-E695-483C-A824-B213D9DD7471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1" creationId="{FD76C0C9-BFE8-43B7-89BD-8BA550C813A8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2" creationId="{3A534A17-C893-4EC4-ADFA-DE1C5D71DF03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4" creationId="{D2C56FDC-6092-4B45-B358-33F4BD7FC249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5" creationId="{6AF5C7A2-7E00-49C1-9892-1582FB5159B0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6" creationId="{D30B8AF9-EFC5-479D-A3DB-AEEB2A16520B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7" creationId="{D77BB699-BD03-45D0-A22A-3D50F11B5ED6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39" creationId="{A81F1195-24CE-4755-ADE8-3455FF303997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0" creationId="{A5254078-9112-4DCF-BA10-00B435FC913D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1" creationId="{B56132E3-3B98-4D01-B952-71E14BC1F91E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2" creationId="{3EF00F55-06DE-4A10-B6CE-DD6CC44003D6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4" creationId="{C2A3735A-A76A-4C02-BB62-74B0E33DA216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5" creationId="{BB39DA08-96A9-4537-89A7-0F476B18CBDB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6" creationId="{0E8BFE16-9475-43BD-B740-51E9F9389BFE}"/>
          </ac:spMkLst>
        </pc:spChg>
        <pc:spChg chg="mod">
          <ac:chgData name="Antoine Coubard" userId="89ea5de90203f3a5" providerId="LiveId" clId="{E98D6797-A540-45AB-B551-AECEEDA0863E}" dt="2021-11-28T11:53:05.296" v="5127"/>
          <ac:spMkLst>
            <pc:docMk/>
            <pc:sldMk cId="2741584727" sldId="508"/>
            <ac:spMk id="47" creationId="{72AF7B01-9868-4E2B-B879-57901BDB42FC}"/>
          </ac:spMkLst>
        </pc:spChg>
        <pc:grpChg chg="add mod">
          <ac:chgData name="Antoine Coubard" userId="89ea5de90203f3a5" providerId="LiveId" clId="{E98D6797-A540-45AB-B551-AECEEDA0863E}" dt="2021-12-06T22:18:01.117" v="12297" actId="1076"/>
          <ac:grpSpMkLst>
            <pc:docMk/>
            <pc:sldMk cId="2741584727" sldId="508"/>
            <ac:grpSpMk id="12" creationId="{A8539825-3AC6-4F42-B0E9-63659C87A166}"/>
          </ac:grpSpMkLst>
        </pc:grpChg>
        <pc:grpChg chg="mod">
          <ac:chgData name="Antoine Coubard" userId="89ea5de90203f3a5" providerId="LiveId" clId="{E98D6797-A540-45AB-B551-AECEEDA0863E}" dt="2021-11-28T11:53:05.296" v="5127"/>
          <ac:grpSpMkLst>
            <pc:docMk/>
            <pc:sldMk cId="2741584727" sldId="508"/>
            <ac:grpSpMk id="15" creationId="{7025C604-D3B6-48D3-BD29-DD4232EBC612}"/>
          </ac:grpSpMkLst>
        </pc:grpChg>
        <pc:grpChg chg="add mod">
          <ac:chgData name="Antoine Coubard" userId="89ea5de90203f3a5" providerId="LiveId" clId="{E98D6797-A540-45AB-B551-AECEEDA0863E}" dt="2021-12-06T22:18:01.117" v="12297" actId="1076"/>
          <ac:grpSpMkLst>
            <pc:docMk/>
            <pc:sldMk cId="2741584727" sldId="508"/>
            <ac:grpSpMk id="20" creationId="{13A1B3BC-CA83-4ECC-90D7-53EA81929471}"/>
          </ac:grpSpMkLst>
        </pc:grpChg>
        <pc:grpChg chg="mod">
          <ac:chgData name="Antoine Coubard" userId="89ea5de90203f3a5" providerId="LiveId" clId="{E98D6797-A540-45AB-B551-AECEEDA0863E}" dt="2021-11-28T11:53:05.296" v="5127"/>
          <ac:grpSpMkLst>
            <pc:docMk/>
            <pc:sldMk cId="2741584727" sldId="508"/>
            <ac:grpSpMk id="21" creationId="{8DAEF164-3856-4BD8-86EA-CE3F96CD8034}"/>
          </ac:grpSpMkLst>
        </pc:grpChg>
        <pc:grpChg chg="mod">
          <ac:chgData name="Antoine Coubard" userId="89ea5de90203f3a5" providerId="LiveId" clId="{E98D6797-A540-45AB-B551-AECEEDA0863E}" dt="2021-11-28T11:53:05.296" v="5127"/>
          <ac:grpSpMkLst>
            <pc:docMk/>
            <pc:sldMk cId="2741584727" sldId="508"/>
            <ac:grpSpMk id="23" creationId="{151A52F8-5906-4CB3-B20E-FE6FF7364367}"/>
          </ac:grpSpMkLst>
        </pc:grpChg>
        <pc:grpChg chg="add mod">
          <ac:chgData name="Antoine Coubard" userId="89ea5de90203f3a5" providerId="LiveId" clId="{E98D6797-A540-45AB-B551-AECEEDA0863E}" dt="2021-12-06T22:18:01.117" v="12297" actId="1076"/>
          <ac:grpSpMkLst>
            <pc:docMk/>
            <pc:sldMk cId="2741584727" sldId="508"/>
            <ac:grpSpMk id="28" creationId="{FC08AED6-D7D5-452C-B3BD-A54B22DE9B8C}"/>
          </ac:grpSpMkLst>
        </pc:grpChg>
        <pc:grpChg chg="add mod">
          <ac:chgData name="Antoine Coubard" userId="89ea5de90203f3a5" providerId="LiveId" clId="{E98D6797-A540-45AB-B551-AECEEDA0863E}" dt="2021-12-06T22:18:01.117" v="12297" actId="1076"/>
          <ac:grpSpMkLst>
            <pc:docMk/>
            <pc:sldMk cId="2741584727" sldId="508"/>
            <ac:grpSpMk id="33" creationId="{A13B9074-DFA8-4D0C-843D-A106790921C4}"/>
          </ac:grpSpMkLst>
        </pc:grpChg>
        <pc:grpChg chg="add mod">
          <ac:chgData name="Antoine Coubard" userId="89ea5de90203f3a5" providerId="LiveId" clId="{E98D6797-A540-45AB-B551-AECEEDA0863E}" dt="2021-12-06T22:18:01.117" v="12297" actId="1076"/>
          <ac:grpSpMkLst>
            <pc:docMk/>
            <pc:sldMk cId="2741584727" sldId="508"/>
            <ac:grpSpMk id="38" creationId="{56B9CFE1-08C9-48B9-BBA0-7E65BEE25863}"/>
          </ac:grpSpMkLst>
        </pc:grpChg>
        <pc:grpChg chg="add mod">
          <ac:chgData name="Antoine Coubard" userId="89ea5de90203f3a5" providerId="LiveId" clId="{E98D6797-A540-45AB-B551-AECEEDA0863E}" dt="2021-12-06T22:18:01.117" v="12297" actId="1076"/>
          <ac:grpSpMkLst>
            <pc:docMk/>
            <pc:sldMk cId="2741584727" sldId="508"/>
            <ac:grpSpMk id="43" creationId="{A06F0E33-FE1E-4878-893E-FA8AA2F4C50C}"/>
          </ac:grpSpMkLst>
        </pc:grpChg>
        <pc:picChg chg="add del mod">
          <ac:chgData name="Antoine Coubard" userId="89ea5de90203f3a5" providerId="LiveId" clId="{E98D6797-A540-45AB-B551-AECEEDA0863E}" dt="2021-12-06T21:59:16.673" v="11909" actId="478"/>
          <ac:picMkLst>
            <pc:docMk/>
            <pc:sldMk cId="2741584727" sldId="508"/>
            <ac:picMk id="8" creationId="{95082838-EFEB-498A-A634-020565751059}"/>
          </ac:picMkLst>
        </pc:picChg>
        <pc:picChg chg="del">
          <ac:chgData name="Antoine Coubard" userId="89ea5de90203f3a5" providerId="LiveId" clId="{E98D6797-A540-45AB-B551-AECEEDA0863E}" dt="2021-11-14T13:57:08.041" v="396" actId="478"/>
          <ac:picMkLst>
            <pc:docMk/>
            <pc:sldMk cId="2741584727" sldId="508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1-14T13:57:09.338" v="397" actId="478"/>
          <ac:picMkLst>
            <pc:docMk/>
            <pc:sldMk cId="2741584727" sldId="508"/>
            <ac:picMk id="21" creationId="{C8A546A2-E393-4D3F-8DCB-737AD70CDCD9}"/>
          </ac:picMkLst>
        </pc:picChg>
        <pc:picChg chg="add mod">
          <ac:chgData name="Antoine Coubard" userId="89ea5de90203f3a5" providerId="LiveId" clId="{E98D6797-A540-45AB-B551-AECEEDA0863E}" dt="2021-12-06T21:59:17.347" v="11910"/>
          <ac:picMkLst>
            <pc:docMk/>
            <pc:sldMk cId="2741584727" sldId="508"/>
            <ac:picMk id="48" creationId="{595C7D9A-FB34-4735-AD8E-110B360E52DB}"/>
          </ac:picMkLst>
        </pc:picChg>
      </pc:sldChg>
      <pc:sldChg chg="addSp delSp modSp mod">
        <pc:chgData name="Antoine Coubard" userId="89ea5de90203f3a5" providerId="LiveId" clId="{E98D6797-A540-45AB-B551-AECEEDA0863E}" dt="2021-12-06T21:59:28.467" v="11915"/>
        <pc:sldMkLst>
          <pc:docMk/>
          <pc:sldMk cId="3014707070" sldId="509"/>
        </pc:sldMkLst>
        <pc:spChg chg="mod">
          <ac:chgData name="Antoine Coubard" userId="89ea5de90203f3a5" providerId="LiveId" clId="{E98D6797-A540-45AB-B551-AECEEDA0863E}" dt="2021-12-04T18:50:24.088" v="9496" actId="5793"/>
          <ac:spMkLst>
            <pc:docMk/>
            <pc:sldMk cId="3014707070" sldId="509"/>
            <ac:spMk id="13" creationId="{59115B1E-2FC6-4843-B6AA-E798BA8E7268}"/>
          </ac:spMkLst>
        </pc:spChg>
        <pc:picChg chg="add mod">
          <ac:chgData name="Antoine Coubard" userId="89ea5de90203f3a5" providerId="LiveId" clId="{E98D6797-A540-45AB-B551-AECEEDA0863E}" dt="2021-12-06T21:59:28.467" v="11915"/>
          <ac:picMkLst>
            <pc:docMk/>
            <pc:sldMk cId="3014707070" sldId="509"/>
            <ac:picMk id="8" creationId="{A5B05823-105B-474B-BA27-344256531ACC}"/>
          </ac:picMkLst>
        </pc:picChg>
        <pc:picChg chg="del">
          <ac:chgData name="Antoine Coubard" userId="89ea5de90203f3a5" providerId="LiveId" clId="{E98D6797-A540-45AB-B551-AECEEDA0863E}" dt="2021-12-06T21:59:25.808" v="11913" actId="478"/>
          <ac:picMkLst>
            <pc:docMk/>
            <pc:sldMk cId="3014707070" sldId="509"/>
            <ac:picMk id="20" creationId="{A6A53AA3-3615-48CD-A126-D357B4CF1080}"/>
          </ac:picMkLst>
        </pc:picChg>
        <pc:picChg chg="del">
          <ac:chgData name="Antoine Coubard" userId="89ea5de90203f3a5" providerId="LiveId" clId="{E98D6797-A540-45AB-B551-AECEEDA0863E}" dt="2021-12-06T21:59:27.603" v="11914" actId="478"/>
          <ac:picMkLst>
            <pc:docMk/>
            <pc:sldMk cId="3014707070" sldId="509"/>
            <ac:picMk id="21" creationId="{C8A546A2-E393-4D3F-8DCB-737AD70CDCD9}"/>
          </ac:picMkLst>
        </pc:picChg>
      </pc:sldChg>
      <pc:sldChg chg="addSp delSp modSp add del mod ord">
        <pc:chgData name="Antoine Coubard" userId="89ea5de90203f3a5" providerId="LiveId" clId="{E98D6797-A540-45AB-B551-AECEEDA0863E}" dt="2021-11-28T11:52:11.707" v="5124" actId="47"/>
        <pc:sldMkLst>
          <pc:docMk/>
          <pc:sldMk cId="3419149877" sldId="510"/>
        </pc:sldMkLst>
        <pc:spChg chg="del">
          <ac:chgData name="Antoine Coubard" userId="89ea5de90203f3a5" providerId="LiveId" clId="{E98D6797-A540-45AB-B551-AECEEDA0863E}" dt="2021-11-21T10:29:14.901" v="805" actId="478"/>
          <ac:spMkLst>
            <pc:docMk/>
            <pc:sldMk cId="3419149877" sldId="510"/>
            <ac:spMk id="10" creationId="{293158ED-4423-4B65-AB14-9C0BB72E4A90}"/>
          </ac:spMkLst>
        </pc:spChg>
        <pc:spChg chg="del">
          <ac:chgData name="Antoine Coubard" userId="89ea5de90203f3a5" providerId="LiveId" clId="{E98D6797-A540-45AB-B551-AECEEDA0863E}" dt="2021-11-21T10:29:14.901" v="805" actId="478"/>
          <ac:spMkLst>
            <pc:docMk/>
            <pc:sldMk cId="3419149877" sldId="510"/>
            <ac:spMk id="11" creationId="{A4AAFC12-59B6-494F-B0CE-BB75632A034C}"/>
          </ac:spMkLst>
        </pc:spChg>
        <pc:spChg chg="del">
          <ac:chgData name="Antoine Coubard" userId="89ea5de90203f3a5" providerId="LiveId" clId="{E98D6797-A540-45AB-B551-AECEEDA0863E}" dt="2021-11-21T10:29:14.901" v="805" actId="478"/>
          <ac:spMkLst>
            <pc:docMk/>
            <pc:sldMk cId="3419149877" sldId="510"/>
            <ac:spMk id="12" creationId="{0272872E-1B29-4E52-AF8A-5D5A8D280688}"/>
          </ac:spMkLst>
        </pc:spChg>
        <pc:spChg chg="mod">
          <ac:chgData name="Antoine Coubard" userId="89ea5de90203f3a5" providerId="LiveId" clId="{E98D6797-A540-45AB-B551-AECEEDA0863E}" dt="2021-11-21T10:29:06.903" v="804" actId="20577"/>
          <ac:spMkLst>
            <pc:docMk/>
            <pc:sldMk cId="3419149877" sldId="510"/>
            <ac:spMk id="14" creationId="{1A424592-284B-4CAD-BD9A-5E978C0D390F}"/>
          </ac:spMkLst>
        </pc:spChg>
        <pc:spChg chg="del">
          <ac:chgData name="Antoine Coubard" userId="89ea5de90203f3a5" providerId="LiveId" clId="{E98D6797-A540-45AB-B551-AECEEDA0863E}" dt="2021-11-21T10:29:14.901" v="805" actId="478"/>
          <ac:spMkLst>
            <pc:docMk/>
            <pc:sldMk cId="3419149877" sldId="510"/>
            <ac:spMk id="15" creationId="{EE7D5FEC-7F84-45B5-9733-30E6A30AF995}"/>
          </ac:spMkLst>
        </pc:spChg>
        <pc:spChg chg="del">
          <ac:chgData name="Antoine Coubard" userId="89ea5de90203f3a5" providerId="LiveId" clId="{E98D6797-A540-45AB-B551-AECEEDA0863E}" dt="2021-11-21T10:29:14.901" v="805" actId="478"/>
          <ac:spMkLst>
            <pc:docMk/>
            <pc:sldMk cId="3419149877" sldId="510"/>
            <ac:spMk id="16" creationId="{73A364DB-81A8-4D2D-86F9-0A94A2570F93}"/>
          </ac:spMkLst>
        </pc:spChg>
        <pc:spChg chg="mod">
          <ac:chgData name="Antoine Coubard" userId="89ea5de90203f3a5" providerId="LiveId" clId="{E98D6797-A540-45AB-B551-AECEEDA0863E}" dt="2021-11-23T12:16:59.892" v="1603" actId="20577"/>
          <ac:spMkLst>
            <pc:docMk/>
            <pc:sldMk cId="3419149877" sldId="510"/>
            <ac:spMk id="19" creationId="{08EDD0DE-441C-444A-A35E-9A4673783018}"/>
          </ac:spMkLst>
        </pc:spChg>
        <pc:picChg chg="add mod">
          <ac:chgData name="Antoine Coubard" userId="89ea5de90203f3a5" providerId="LiveId" clId="{E98D6797-A540-45AB-B551-AECEEDA0863E}" dt="2021-11-23T12:16:24.641" v="1586" actId="1076"/>
          <ac:picMkLst>
            <pc:docMk/>
            <pc:sldMk cId="3419149877" sldId="510"/>
            <ac:picMk id="3" creationId="{39832FF4-0B0C-47F7-BC6F-A5B868D85323}"/>
          </ac:picMkLst>
        </pc:picChg>
      </pc:sldChg>
      <pc:sldChg chg="modSp add del mod">
        <pc:chgData name="Antoine Coubard" userId="89ea5de90203f3a5" providerId="LiveId" clId="{E98D6797-A540-45AB-B551-AECEEDA0863E}" dt="2021-11-23T13:33:24.209" v="3409" actId="47"/>
        <pc:sldMkLst>
          <pc:docMk/>
          <pc:sldMk cId="4190350937" sldId="511"/>
        </pc:sldMkLst>
        <pc:spChg chg="mod">
          <ac:chgData name="Antoine Coubard" userId="89ea5de90203f3a5" providerId="LiveId" clId="{E98D6797-A540-45AB-B551-AECEEDA0863E}" dt="2021-11-21T10:29:33.225" v="838" actId="20577"/>
          <ac:spMkLst>
            <pc:docMk/>
            <pc:sldMk cId="4190350937" sldId="511"/>
            <ac:spMk id="14" creationId="{1A424592-284B-4CAD-BD9A-5E978C0D390F}"/>
          </ac:spMkLst>
        </pc:spChg>
      </pc:sldChg>
      <pc:sldChg chg="addSp delSp modSp add del mod ord modNotesTx">
        <pc:chgData name="Antoine Coubard" userId="89ea5de90203f3a5" providerId="LiveId" clId="{E98D6797-A540-45AB-B551-AECEEDA0863E}" dt="2021-11-23T12:25:14.975" v="1780" actId="47"/>
        <pc:sldMkLst>
          <pc:docMk/>
          <pc:sldMk cId="1903981734" sldId="512"/>
        </pc:sldMkLst>
        <pc:spChg chg="add del mod">
          <ac:chgData name="Antoine Coubard" userId="89ea5de90203f3a5" providerId="LiveId" clId="{E98D6797-A540-45AB-B551-AECEEDA0863E}" dt="2021-11-23T11:54:25.478" v="1315" actId="478"/>
          <ac:spMkLst>
            <pc:docMk/>
            <pc:sldMk cId="1903981734" sldId="512"/>
            <ac:spMk id="9" creationId="{E405571A-CEE1-4A74-BAE7-675D729A3256}"/>
          </ac:spMkLst>
        </pc:spChg>
        <pc:spChg chg="add del mod">
          <ac:chgData name="Antoine Coubard" userId="89ea5de90203f3a5" providerId="LiveId" clId="{E98D6797-A540-45AB-B551-AECEEDA0863E}" dt="2021-11-23T12:02:16.268" v="1504" actId="2711"/>
          <ac:spMkLst>
            <pc:docMk/>
            <pc:sldMk cId="1903981734" sldId="512"/>
            <ac:spMk id="10" creationId="{7A676AF1-10E1-49A9-B477-5827D9FC14E2}"/>
          </ac:spMkLst>
        </pc:spChg>
        <pc:spChg chg="add del mod">
          <ac:chgData name="Antoine Coubard" userId="89ea5de90203f3a5" providerId="LiveId" clId="{E98D6797-A540-45AB-B551-AECEEDA0863E}" dt="2021-11-23T12:03:53.366" v="1505" actId="2711"/>
          <ac:spMkLst>
            <pc:docMk/>
            <pc:sldMk cId="1903981734" sldId="512"/>
            <ac:spMk id="11" creationId="{57B8A3EB-0BD6-4644-82F0-4F802E57157A}"/>
          </ac:spMkLst>
        </pc:spChg>
        <pc:spChg chg="mod">
          <ac:chgData name="Antoine Coubard" userId="89ea5de90203f3a5" providerId="LiveId" clId="{E98D6797-A540-45AB-B551-AECEEDA0863E}" dt="2021-11-23T11:33:26.300" v="1128" actId="20577"/>
          <ac:spMkLst>
            <pc:docMk/>
            <pc:sldMk cId="1903981734" sldId="512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1-23T12:04:43.824" v="1506" actId="688"/>
          <ac:spMkLst>
            <pc:docMk/>
            <pc:sldMk cId="1903981734" sldId="512"/>
            <ac:spMk id="15" creationId="{4F22A635-E293-4FE7-A575-F19EB3FB813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16" creationId="{8055CB40-FBA4-45C5-B465-6385B9E8EEB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17" creationId="{11375982-602E-4C59-A7B7-188847032411}"/>
          </ac:spMkLst>
        </pc:spChg>
        <pc:spChg chg="mod">
          <ac:chgData name="Antoine Coubard" userId="89ea5de90203f3a5" providerId="LiveId" clId="{E98D6797-A540-45AB-B551-AECEEDA0863E}" dt="2021-11-23T11:53:56.312" v="1311" actId="1076"/>
          <ac:spMkLst>
            <pc:docMk/>
            <pc:sldMk cId="1903981734" sldId="512"/>
            <ac:spMk id="19" creationId="{08EDD0DE-441C-444A-A35E-9A4673783018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0" creationId="{300C8E50-A715-4959-B30C-F0B4606247C1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1" creationId="{4DFB980C-A8C5-489B-85E2-9C60A53DC52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3" creationId="{99DA9DD1-792B-4312-8499-C37E8BE7A1ED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4" creationId="{A7C7A890-63D5-4124-8196-B05C85A99034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5" creationId="{22D321E6-7DA1-43E3-A03C-99ADD976FB27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6" creationId="{AEF69BDD-10BE-4E05-829E-16B11FC4E5B2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7" creationId="{421F8311-0354-4FD7-87AC-35D8B553056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8" creationId="{190BD54A-9FBC-4A41-AF6F-8730953B3F28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29" creationId="{62EF4649-07CC-4E44-AF49-481B225FAEB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0" creationId="{46EF6BFC-480C-46F8-9163-5415B7671FA1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1" creationId="{5C7DC63D-3F55-4B90-8BB6-3EE06614A996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2" creationId="{3A5C9584-B3D4-449E-A570-3190829F3AC5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3" creationId="{2DFF9319-15C7-4872-B9EF-543B55132C70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4" creationId="{DEB2B2A7-7A2D-45D1-B0C6-D0F6B466C063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5" creationId="{44A88D7F-D6D1-49F4-B728-496F0BB37F61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6" creationId="{B9E46E76-F4FE-4ADA-8F7D-6F96EB07C11D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7" creationId="{7FEF3299-E755-4AD4-83FC-DE90CF3D6D2E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8" creationId="{C3D1C2F9-63EE-41B6-ABBF-BFEAD97C3289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39" creationId="{1489E588-9A9C-4FB4-A37F-4281FE4A6D3D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0" creationId="{83A6E0FF-DC49-4F58-A21C-83215D936C5A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1" creationId="{1F110484-4BEC-4B65-9696-A8C50A3A7E68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2" creationId="{0ABBE20E-A060-4A0F-801E-A6B72271DB9E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3" creationId="{640B6181-CD19-483F-8D21-81E094CB151D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4" creationId="{84F2B338-265A-4D5E-88E0-F04289B558E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5" creationId="{58E4B679-F378-4135-A3D0-7F05B8EC3AE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6" creationId="{33E37E81-0F78-4CCE-AE54-E587D258D1B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7" creationId="{A4F0DDBB-6109-4F21-A498-D7EA474181E4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8" creationId="{7B582935-F8B0-459B-B230-45BDBEE42827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49" creationId="{24511339-A52F-4CF4-95E1-4A6DFE12A42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0" creationId="{05DCBEBF-DFBF-4B5F-B905-D6A702AA1A09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1" creationId="{A1965365-6EB3-4598-9B46-E610281ADC2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2" creationId="{8BF13B0F-E858-4C88-8CEA-33014421D641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3" creationId="{1D8CDE53-A2FB-41A8-8002-37FE344E3DE4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4" creationId="{80F4A0E3-343F-4B10-AE6A-78C7569B3768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5" creationId="{06279A34-89A4-41A9-B859-C4A32F7BB195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6" creationId="{D5AB4F8D-A8CF-45F1-A46A-6ADD8FE02E80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7" creationId="{B211DFF5-C6C1-4E24-8B1D-E6105FC1C156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8" creationId="{01C84E29-12A0-48D7-9516-DE0BBF83D076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59" creationId="{FA0C1DB8-66FC-41D7-BBE7-D95DB54A9EF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0" creationId="{09FFAD63-CF6D-4383-AC0F-C36B7F3A6970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1" creationId="{6FE85FBA-B1CF-434B-871F-8E40F7C2F4C6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2" creationId="{54EE09E3-657E-4332-BF1D-8A324B8169C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3" creationId="{244861F7-8C5C-4F31-9F94-670C866ABA2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4" creationId="{E8790E2D-E0C1-47E0-BEC4-2F75A6DF308B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5" creationId="{73F8A5F6-24AB-4A86-A6A3-9B78C7284391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6" creationId="{F5CE8CE8-B0E6-42B1-B3B6-C232787DD227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7" creationId="{7168E771-93D7-43DE-95C7-D0A55FFD51F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8" creationId="{7A28F519-B53A-4622-B9F6-9569EFF1C413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69" creationId="{27941CEB-8BA3-4BBE-9EE9-BC9B1A23A3DA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0" creationId="{2BC1930F-7EBD-481F-A097-C2ED18A5EE3F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1" creationId="{36CC84C7-3B22-4A30-B9E2-E41C86F0F690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2" creationId="{1489B4EA-BE06-41C7-98CD-155389325F8B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3" creationId="{F4909E0F-8DD3-44E7-8CFA-E6E4BE87EB0E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4" creationId="{C6E60FBB-185A-4B4F-A7E7-105F634DD6D8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5" creationId="{8C8A6A8E-482D-43D0-9134-C86870F53D2D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6" creationId="{770BE5E9-51AD-42DB-96CC-CC1DC3D2C092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7" creationId="{90A64AEE-BEF0-42A9-ADD1-D0E28B757A7C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8" creationId="{9D3E3CAA-FC97-4013-9138-7D185A3E1AC4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79" creationId="{8B930038-CBD0-4F63-A856-6D903A267AA0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80" creationId="{A0B8C2EB-3A78-4521-835D-800058CD1FEA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81" creationId="{B59D0D50-41D2-432A-ADC0-DA8222AD6B66}"/>
          </ac:spMkLst>
        </pc:spChg>
        <pc:spChg chg="mod">
          <ac:chgData name="Antoine Coubard" userId="89ea5de90203f3a5" providerId="LiveId" clId="{E98D6797-A540-45AB-B551-AECEEDA0863E}" dt="2021-11-23T11:51:26.158" v="1243"/>
          <ac:spMkLst>
            <pc:docMk/>
            <pc:sldMk cId="1903981734" sldId="512"/>
            <ac:spMk id="82" creationId="{EB40880D-7AA7-4202-AB9A-971BA45D4F77}"/>
          </ac:spMkLst>
        </pc:spChg>
        <pc:spChg chg="add del mod">
          <ac:chgData name="Antoine Coubard" userId="89ea5de90203f3a5" providerId="LiveId" clId="{E98D6797-A540-45AB-B551-AECEEDA0863E}" dt="2021-11-23T12:13:50.121" v="1562" actId="478"/>
          <ac:spMkLst>
            <pc:docMk/>
            <pc:sldMk cId="1903981734" sldId="512"/>
            <ac:spMk id="83" creationId="{7B9CD113-79B5-43C4-9BB2-583141BF6461}"/>
          </ac:spMkLst>
        </pc:spChg>
        <pc:grpChg chg="add del mod">
          <ac:chgData name="Antoine Coubard" userId="89ea5de90203f3a5" providerId="LiveId" clId="{E98D6797-A540-45AB-B551-AECEEDA0863E}" dt="2021-11-23T11:52:16.828" v="1260" actId="1076"/>
          <ac:grpSpMkLst>
            <pc:docMk/>
            <pc:sldMk cId="1903981734" sldId="512"/>
            <ac:grpSpMk id="12" creationId="{B31ADE61-CE31-4DFE-A774-F535D43FC1A3}"/>
          </ac:grpSpMkLst>
        </pc:grpChg>
        <pc:picChg chg="add mod">
          <ac:chgData name="Antoine Coubard" userId="89ea5de90203f3a5" providerId="LiveId" clId="{E98D6797-A540-45AB-B551-AECEEDA0863E}" dt="2021-11-23T11:33:55.662" v="1153" actId="14100"/>
          <ac:picMkLst>
            <pc:docMk/>
            <pc:sldMk cId="1903981734" sldId="512"/>
            <ac:picMk id="3" creationId="{415432AD-1DF3-4EF7-81F0-E13CEAAC2DB6}"/>
          </ac:picMkLst>
        </pc:picChg>
        <pc:cxnChg chg="mod">
          <ac:chgData name="Antoine Coubard" userId="89ea5de90203f3a5" providerId="LiveId" clId="{E98D6797-A540-45AB-B551-AECEEDA0863E}" dt="2021-11-23T11:54:08.278" v="1313" actId="1076"/>
          <ac:cxnSpMkLst>
            <pc:docMk/>
            <pc:sldMk cId="1903981734" sldId="512"/>
            <ac:cxnSpMk id="18" creationId="{CDF620AB-28F1-4F9F-A644-DE2AAF399A63}"/>
          </ac:cxnSpMkLst>
        </pc:cxnChg>
      </pc:sldChg>
      <pc:sldChg chg="addSp delSp modSp add del mod">
        <pc:chgData name="Antoine Coubard" userId="89ea5de90203f3a5" providerId="LiveId" clId="{E98D6797-A540-45AB-B551-AECEEDA0863E}" dt="2021-12-02T15:50:09.085" v="8762" actId="47"/>
        <pc:sldMkLst>
          <pc:docMk/>
          <pc:sldMk cId="3966174903" sldId="513"/>
        </pc:sldMkLst>
        <pc:spChg chg="del">
          <ac:chgData name="Antoine Coubard" userId="89ea5de90203f3a5" providerId="LiveId" clId="{E98D6797-A540-45AB-B551-AECEEDA0863E}" dt="2021-11-23T11:06:49.272" v="916" actId="478"/>
          <ac:spMkLst>
            <pc:docMk/>
            <pc:sldMk cId="3966174903" sldId="513"/>
            <ac:spMk id="11" creationId="{05869A21-F74A-4EB3-B104-8FB7187A7413}"/>
          </ac:spMkLst>
        </pc:spChg>
        <pc:spChg chg="del mod">
          <ac:chgData name="Antoine Coubard" userId="89ea5de90203f3a5" providerId="LiveId" clId="{E98D6797-A540-45AB-B551-AECEEDA0863E}" dt="2021-12-01T17:40:00.991" v="8660" actId="478"/>
          <ac:spMkLst>
            <pc:docMk/>
            <pc:sldMk cId="3966174903" sldId="513"/>
            <ac:spMk id="12" creationId="{E0315BFD-BD66-4A32-81AE-25AF24F9AA0D}"/>
          </ac:spMkLst>
        </pc:spChg>
        <pc:spChg chg="del mod">
          <ac:chgData name="Antoine Coubard" userId="89ea5de90203f3a5" providerId="LiveId" clId="{E98D6797-A540-45AB-B551-AECEEDA0863E}" dt="2021-12-01T17:40:00.991" v="8660" actId="478"/>
          <ac:spMkLst>
            <pc:docMk/>
            <pc:sldMk cId="3966174903" sldId="513"/>
            <ac:spMk id="13" creationId="{59115B1E-2FC6-4843-B6AA-E798BA8E7268}"/>
          </ac:spMkLst>
        </pc:spChg>
        <pc:spChg chg="mod">
          <ac:chgData name="Antoine Coubard" userId="89ea5de90203f3a5" providerId="LiveId" clId="{E98D6797-A540-45AB-B551-AECEEDA0863E}" dt="2021-12-01T17:39:55.750" v="8659" actId="20577"/>
          <ac:spMkLst>
            <pc:docMk/>
            <pc:sldMk cId="3966174903" sldId="513"/>
            <ac:spMk id="14" creationId="{1A424592-284B-4CAD-BD9A-5E978C0D390F}"/>
          </ac:spMkLst>
        </pc:spChg>
        <pc:spChg chg="del mod">
          <ac:chgData name="Antoine Coubard" userId="89ea5de90203f3a5" providerId="LiveId" clId="{E98D6797-A540-45AB-B551-AECEEDA0863E}" dt="2021-12-01T17:40:00.991" v="8660" actId="478"/>
          <ac:spMkLst>
            <pc:docMk/>
            <pc:sldMk cId="3966174903" sldId="513"/>
            <ac:spMk id="15" creationId="{DE0416B3-A2D0-4114-A0B7-4036902A24E4}"/>
          </ac:spMkLst>
        </pc:spChg>
        <pc:picChg chg="add mod">
          <ac:chgData name="Antoine Coubard" userId="89ea5de90203f3a5" providerId="LiveId" clId="{E98D6797-A540-45AB-B551-AECEEDA0863E}" dt="2021-12-01T17:44:15.550" v="8663" actId="1076"/>
          <ac:picMkLst>
            <pc:docMk/>
            <pc:sldMk cId="3966174903" sldId="513"/>
            <ac:picMk id="3" creationId="{1C22CBE2-9D5F-4F7B-B17A-05C3DF112C92}"/>
          </ac:picMkLst>
        </pc:picChg>
        <pc:picChg chg="add mod">
          <ac:chgData name="Antoine Coubard" userId="89ea5de90203f3a5" providerId="LiveId" clId="{E98D6797-A540-45AB-B551-AECEEDA0863E}" dt="2021-12-01T17:47:40.325" v="8666" actId="1076"/>
          <ac:picMkLst>
            <pc:docMk/>
            <pc:sldMk cId="3966174903" sldId="513"/>
            <ac:picMk id="5" creationId="{468F8E95-38E9-4F77-92CD-821FC2D40C2E}"/>
          </ac:picMkLst>
        </pc:picChg>
        <pc:picChg chg="add mod">
          <ac:chgData name="Antoine Coubard" userId="89ea5de90203f3a5" providerId="LiveId" clId="{E98D6797-A540-45AB-B551-AECEEDA0863E}" dt="2021-12-01T17:48:38.522" v="8669" actId="1076"/>
          <ac:picMkLst>
            <pc:docMk/>
            <pc:sldMk cId="3966174903" sldId="513"/>
            <ac:picMk id="7" creationId="{F1554044-875F-4D52-A964-4F5FBE6C3B03}"/>
          </ac:picMkLst>
        </pc:picChg>
        <pc:picChg chg="add mod">
          <ac:chgData name="Antoine Coubard" userId="89ea5de90203f3a5" providerId="LiveId" clId="{E98D6797-A540-45AB-B551-AECEEDA0863E}" dt="2021-12-01T17:49:36.299" v="8673" actId="1076"/>
          <ac:picMkLst>
            <pc:docMk/>
            <pc:sldMk cId="3966174903" sldId="513"/>
            <ac:picMk id="9" creationId="{7045DF71-F67F-4A71-A40B-5095A1EFAAD6}"/>
          </ac:picMkLst>
        </pc:picChg>
      </pc:sldChg>
      <pc:sldChg chg="addSp delSp modSp add del mod ord setBg modAnim modNotesTx">
        <pc:chgData name="Antoine Coubard" userId="89ea5de90203f3a5" providerId="LiveId" clId="{E98D6797-A540-45AB-B551-AECEEDA0863E}" dt="2021-12-06T21:57:22.143" v="11859"/>
        <pc:sldMkLst>
          <pc:docMk/>
          <pc:sldMk cId="688507526" sldId="514"/>
        </pc:sldMkLst>
        <pc:spChg chg="add mod ord">
          <ac:chgData name="Antoine Coubard" userId="89ea5de90203f3a5" providerId="LiveId" clId="{E98D6797-A540-45AB-B551-AECEEDA0863E}" dt="2021-11-23T12:23:37.419" v="1772" actId="167"/>
          <ac:spMkLst>
            <pc:docMk/>
            <pc:sldMk cId="688507526" sldId="514"/>
            <ac:spMk id="2" creationId="{870AC08A-20DD-471E-8824-76074CDB18FF}"/>
          </ac:spMkLst>
        </pc:spChg>
        <pc:spChg chg="add mod">
          <ac:chgData name="Antoine Coubard" userId="89ea5de90203f3a5" providerId="LiveId" clId="{E98D6797-A540-45AB-B551-AECEEDA0863E}" dt="2021-11-23T11:51:23.448" v="1242" actId="21"/>
          <ac:spMkLst>
            <pc:docMk/>
            <pc:sldMk cId="688507526" sldId="514"/>
            <ac:spMk id="3" creationId="{BB4B7DC8-29A1-4DF6-A898-974EAA9A174A}"/>
          </ac:spMkLst>
        </pc:spChg>
        <pc:spChg chg="add mod">
          <ac:chgData name="Antoine Coubard" userId="89ea5de90203f3a5" providerId="LiveId" clId="{E98D6797-A540-45AB-B551-AECEEDA0863E}" dt="2021-11-23T11:51:23.448" v="1242" actId="21"/>
          <ac:spMkLst>
            <pc:docMk/>
            <pc:sldMk cId="688507526" sldId="514"/>
            <ac:spMk id="5" creationId="{7BD1C287-0F1B-4DCD-A638-D696A0AE5703}"/>
          </ac:spMkLst>
        </pc:spChg>
        <pc:spChg chg="del">
          <ac:chgData name="Antoine Coubard" userId="89ea5de90203f3a5" providerId="LiveId" clId="{E98D6797-A540-45AB-B551-AECEEDA0863E}" dt="2021-11-23T11:55:51.994" v="1318" actId="478"/>
          <ac:spMkLst>
            <pc:docMk/>
            <pc:sldMk cId="688507526" sldId="514"/>
            <ac:spMk id="10" creationId="{7A676AF1-10E1-49A9-B477-5827D9FC14E2}"/>
          </ac:spMkLst>
        </pc:spChg>
        <pc:spChg chg="del">
          <ac:chgData name="Antoine Coubard" userId="89ea5de90203f3a5" providerId="LiveId" clId="{E98D6797-A540-45AB-B551-AECEEDA0863E}" dt="2021-11-23T11:55:51.994" v="1318" actId="478"/>
          <ac:spMkLst>
            <pc:docMk/>
            <pc:sldMk cId="688507526" sldId="514"/>
            <ac:spMk id="11" creationId="{57B8A3EB-0BD6-4644-82F0-4F802E57157A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3" creationId="{884FFBFC-A9BC-4337-905F-F8E0712F524E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4" creationId="{870F1CBA-4C82-42B8-AD7B-57A82F0F84B6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5" creationId="{453C6E5F-6654-4CAE-A840-4AEB7B43E8A8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6" creationId="{102533E4-1E58-4E5D-8929-CF3DCC71321A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7" creationId="{66EA6B78-20BD-498A-94FF-74C287D649E9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8" creationId="{2FBB0072-6D6D-4ADB-AC56-80803E805C14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89" creationId="{A1F24622-6660-4CE4-AC1F-EFC770A858FD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90" creationId="{C6CC7F47-1D7B-440F-8522-D8E08C632272}"/>
          </ac:spMkLst>
        </pc:spChg>
        <pc:spChg chg="add mod">
          <ac:chgData name="Antoine Coubard" userId="89ea5de90203f3a5" providerId="LiveId" clId="{E98D6797-A540-45AB-B551-AECEEDA0863E}" dt="2021-11-23T12:19:17.820" v="1611" actId="1076"/>
          <ac:spMkLst>
            <pc:docMk/>
            <pc:sldMk cId="688507526" sldId="514"/>
            <ac:spMk id="91" creationId="{92AF2E90-C43F-4CF7-BDD9-54EB10138622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93" creationId="{C016CA1F-611E-436C-9B5B-4869A7AAA77B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94" creationId="{E37B684F-4065-4E7E-A9F9-1229FFF2F1B8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95" creationId="{DC50B2E8-7FFA-4FD5-A12D-81C6A70A0042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96" creationId="{C8B5B5B9-221B-4FA9-82FD-E710A0E3A479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98" creationId="{067BDC5C-B556-4907-B7FD-E1B31E2E2E2A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99" creationId="{2C05DFDE-6F9D-4FD8-A276-62BDB40392E4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100" creationId="{D70FECCF-B7BE-4F03-BDF7-2B3B85F2031B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101" creationId="{45AFB414-F8E7-40DA-86FC-FCFE10099A36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103" creationId="{2FFA7B96-A6C7-4347-8A79-4880C182B9CA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104" creationId="{D58C5000-0C6D-436A-B7D1-90E9B81FA05B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105" creationId="{0025158B-F46A-45C6-999B-3CD891332F9B}"/>
          </ac:spMkLst>
        </pc:spChg>
        <pc:spChg chg="mod">
          <ac:chgData name="Antoine Coubard" userId="89ea5de90203f3a5" providerId="LiveId" clId="{E98D6797-A540-45AB-B551-AECEEDA0863E}" dt="2021-11-23T12:18:27.292" v="1606" actId="404"/>
          <ac:spMkLst>
            <pc:docMk/>
            <pc:sldMk cId="688507526" sldId="514"/>
            <ac:spMk id="106" creationId="{1CA824F2-521C-4300-8842-28CEA17B0CEC}"/>
          </ac:spMkLst>
        </pc:spChg>
        <pc:spChg chg="add del mod">
          <ac:chgData name="Antoine Coubard" userId="89ea5de90203f3a5" providerId="LiveId" clId="{E98D6797-A540-45AB-B551-AECEEDA0863E}" dt="2021-11-23T12:13:56.488" v="1563" actId="478"/>
          <ac:spMkLst>
            <pc:docMk/>
            <pc:sldMk cId="688507526" sldId="514"/>
            <ac:spMk id="107" creationId="{7ED095B7-8ACD-404A-8CE6-6B1FFBE2C88F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09" creationId="{2C2F5B0F-F08D-43F4-8DF9-52ACF8C97126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0" creationId="{216F774D-8C13-4E23-9E3D-2544912623E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1" creationId="{8542F4CA-F2FE-4E2D-A9AF-B90D20C8131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2" creationId="{B92CE39B-F010-43CF-B680-6243F0497C8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3" creationId="{72B57B09-286D-429E-A209-BA0ECCB12E33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4" creationId="{C7AE2E5D-F674-479D-A40A-615A255A2C0E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5" creationId="{192AB8AF-B08E-4F81-A2B1-5F5A5483608B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6" creationId="{D00037F2-CAE5-4A2D-A50E-9D39891881D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7" creationId="{E138914E-EDFB-46A7-BA8D-DAE609BD1B2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8" creationId="{95797DDE-7B4A-4853-ADDF-6FE29FFFC02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19" creationId="{D87EF1BB-0530-45BC-A791-F612F5D8E4B6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0" creationId="{81A02720-12D9-4B4C-8687-878ABE051043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1" creationId="{5A198DDD-8ECC-4E1C-8335-0A18128AAB12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2" creationId="{4D3DA567-7A4E-40BC-8AC9-7522698E8B8B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3" creationId="{7AF931EE-CACA-47C4-ADC6-27F497CEFA8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4" creationId="{D6EA9EC0-CF7D-4E63-AF9A-0CDB536C51C2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5" creationId="{311D2DE5-5D4A-4554-A9AD-5DFBDAE89C68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6" creationId="{6D48ABEE-9C54-4A74-9575-1E1265CCBE0C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7" creationId="{673F3DB4-5E16-4A8A-B71A-3728D7296971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8" creationId="{02BE1F4F-82CB-4566-8500-DB951023CC8D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29" creationId="{D8810A4D-6CDE-49DB-A785-9178F35806BB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0" creationId="{87E74F13-25ED-4C44-934E-D322218C9D8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1" creationId="{944E7018-3C9B-4EAE-8F60-3D97883AAA72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2" creationId="{20E37B48-1787-424A-AE85-666FB690102A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3" creationId="{1566C1C5-0E99-4B54-87C1-0C660181EB36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4" creationId="{48C4692E-AB4D-42A1-9FB3-0C80296FC8B6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5" creationId="{11A03595-225B-420B-BF3B-837D029EFFB7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6" creationId="{56521B48-0FC3-432C-8BC6-D460726BE1F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7" creationId="{DDA09289-611E-4613-A2E2-4329DCD5B6D8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8" creationId="{DB533479-F44F-47C1-ADA8-1AC7CE2134FA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39" creationId="{6BC8EA64-FFDF-452B-900C-8DBEA4D1C42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0" creationId="{BB37EBDF-220B-4318-971F-4BE95608FE61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1" creationId="{C47D4650-E0F1-4900-810D-0C507DDA6656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2" creationId="{BF4EB846-AF2B-43DA-BBB0-74987AE774C0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3" creationId="{85CE3EDD-19BA-40AB-9500-F2E2E1857F17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4" creationId="{AD849ECD-A79D-4AD5-AB53-99A470C8BA6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5" creationId="{4074C24B-1BE0-4393-A692-E3D05E9764B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6" creationId="{A9F7EFFC-3F21-4948-B3A8-9578F0BDB76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7" creationId="{D98499F8-27A9-40AF-A9C3-A1394DA69FFD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8" creationId="{EB46ED10-2C62-40C1-B6F2-4243A3CD3576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49" creationId="{3F2182D8-D1AB-465E-85B8-6226E6C0E01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0" creationId="{DE8523A5-94DA-4211-9225-69FCD41A3DD2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1" creationId="{E4810A23-E5A0-4871-86BF-7AEE6D72808E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2" creationId="{234B4B41-A099-469A-A304-87F3B91A5E8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3" creationId="{AF132878-792A-41C9-803D-8BFB997CABF0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4" creationId="{F418C836-32A4-4458-926D-A52F7EBD3FC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5" creationId="{53B02885-1940-4551-8284-9477FD5D2FFB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6" creationId="{03B194B4-D4FD-49E4-87EE-9A64BC8F5E5D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7" creationId="{A871A768-84FC-4F51-9928-10B8B0D15097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8" creationId="{7D82ED6F-B719-4E7C-A158-4E003106B620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59" creationId="{F6F68C94-7124-49EF-8EA1-C32F58E1AD9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0" creationId="{35BA7A2D-E10F-40D8-B884-E239E9B1AC85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1" creationId="{BAF3D8EE-9D63-42FD-822E-7FBA9CAE341B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2" creationId="{64460BD7-9BC9-4DCD-8B40-C03F3340368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3" creationId="{410C31E0-9234-449A-89DF-DD213DE9EDDE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4" creationId="{9E6549B9-01C8-4281-8C57-BE3BBE3FE57E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5" creationId="{523A9C96-A35C-4CC9-947E-B719615810A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6" creationId="{59FA6479-536E-406A-94C5-CF272E536931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7" creationId="{C44BB99E-2C3B-4401-B3BF-5424877B39E4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8" creationId="{457182BD-6DA5-4266-A406-2EBB4C89FFBF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69" creationId="{874ADE99-D987-4555-B863-8D067D8A43E8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70" creationId="{C540A000-35C5-420C-BB98-B6D7202F3979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71" creationId="{C15BA297-392E-4F29-A5AE-13826DB31C8B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72" creationId="{FE01C4EB-AA47-4FC3-9A40-F07E1352330A}"/>
          </ac:spMkLst>
        </pc:spChg>
        <pc:spChg chg="mod">
          <ac:chgData name="Antoine Coubard" userId="89ea5de90203f3a5" providerId="LiveId" clId="{E98D6797-A540-45AB-B551-AECEEDA0863E}" dt="2021-11-23T12:19:47.650" v="1614"/>
          <ac:spMkLst>
            <pc:docMk/>
            <pc:sldMk cId="688507526" sldId="514"/>
            <ac:spMk id="173" creationId="{63AB1680-EBFB-4386-8F1F-00906FA44E00}"/>
          </ac:spMkLst>
        </pc:spChg>
        <pc:spChg chg="add mod">
          <ac:chgData name="Antoine Coubard" userId="89ea5de90203f3a5" providerId="LiveId" clId="{E98D6797-A540-45AB-B551-AECEEDA0863E}" dt="2021-11-23T12:23:48.265" v="1773" actId="207"/>
          <ac:spMkLst>
            <pc:docMk/>
            <pc:sldMk cId="688507526" sldId="514"/>
            <ac:spMk id="174" creationId="{9C5BD68E-0693-4541-A43C-BA5E7699F972}"/>
          </ac:spMkLst>
        </pc:spChg>
        <pc:spChg chg="add mod">
          <ac:chgData name="Antoine Coubard" userId="89ea5de90203f3a5" providerId="LiveId" clId="{E98D6797-A540-45AB-B551-AECEEDA0863E}" dt="2021-11-23T12:23:52.871" v="1774" actId="207"/>
          <ac:spMkLst>
            <pc:docMk/>
            <pc:sldMk cId="688507526" sldId="514"/>
            <ac:spMk id="175" creationId="{032B6074-8AB4-4AA8-ADC9-A0651D93396C}"/>
          </ac:spMkLst>
        </pc:spChg>
        <pc:spChg chg="del mod">
          <ac:chgData name="Antoine Coubard" userId="89ea5de90203f3a5" providerId="LiveId" clId="{E98D6797-A540-45AB-B551-AECEEDA0863E}" dt="2021-11-23T11:51:23.448" v="1242" actId="21"/>
          <ac:spMkLst>
            <pc:docMk/>
            <pc:sldMk cId="688507526" sldId="514"/>
            <ac:spMk id="1720" creationId="{00000000-0000-0000-0000-000000000000}"/>
          </ac:spMkLst>
        </pc:spChg>
        <pc:spChg chg="del mod">
          <ac:chgData name="Antoine Coubard" userId="89ea5de90203f3a5" providerId="LiveId" clId="{E98D6797-A540-45AB-B551-AECEEDA0863E}" dt="2021-11-23T11:51:23.448" v="1242" actId="21"/>
          <ac:spMkLst>
            <pc:docMk/>
            <pc:sldMk cId="688507526" sldId="514"/>
            <ac:spMk id="1721" creationId="{00000000-0000-0000-0000-000000000000}"/>
          </ac:spMkLst>
        </pc:spChg>
        <pc:grpChg chg="del">
          <ac:chgData name="Antoine Coubard" userId="89ea5de90203f3a5" providerId="LiveId" clId="{E98D6797-A540-45AB-B551-AECEEDA0863E}" dt="2021-11-23T11:55:51.994" v="1318" actId="478"/>
          <ac:grpSpMkLst>
            <pc:docMk/>
            <pc:sldMk cId="688507526" sldId="514"/>
            <ac:grpSpMk id="12" creationId="{B31ADE61-CE31-4DFE-A774-F535D43FC1A3}"/>
          </ac:grpSpMkLst>
        </pc:grpChg>
        <pc:grpChg chg="add mod">
          <ac:chgData name="Antoine Coubard" userId="89ea5de90203f3a5" providerId="LiveId" clId="{E98D6797-A540-45AB-B551-AECEEDA0863E}" dt="2021-11-23T12:19:17.820" v="1611" actId="1076"/>
          <ac:grpSpMkLst>
            <pc:docMk/>
            <pc:sldMk cId="688507526" sldId="514"/>
            <ac:grpSpMk id="92" creationId="{7ADEABCE-323C-4533-AD8C-3F5900FAF534}"/>
          </ac:grpSpMkLst>
        </pc:grpChg>
        <pc:grpChg chg="add mod">
          <ac:chgData name="Antoine Coubard" userId="89ea5de90203f3a5" providerId="LiveId" clId="{E98D6797-A540-45AB-B551-AECEEDA0863E}" dt="2021-11-23T12:19:17.820" v="1611" actId="1076"/>
          <ac:grpSpMkLst>
            <pc:docMk/>
            <pc:sldMk cId="688507526" sldId="514"/>
            <ac:grpSpMk id="97" creationId="{EBB64733-9B18-41D7-B0E5-D36A72F07E0A}"/>
          </ac:grpSpMkLst>
        </pc:grpChg>
        <pc:grpChg chg="add mod">
          <ac:chgData name="Antoine Coubard" userId="89ea5de90203f3a5" providerId="LiveId" clId="{E98D6797-A540-45AB-B551-AECEEDA0863E}" dt="2021-11-23T12:19:17.820" v="1611" actId="1076"/>
          <ac:grpSpMkLst>
            <pc:docMk/>
            <pc:sldMk cId="688507526" sldId="514"/>
            <ac:grpSpMk id="102" creationId="{68478D9A-FFFF-4E18-BE8B-1ACA24BE18B9}"/>
          </ac:grpSpMkLst>
        </pc:grpChg>
        <pc:grpChg chg="add mod">
          <ac:chgData name="Antoine Coubard" userId="89ea5de90203f3a5" providerId="LiveId" clId="{E98D6797-A540-45AB-B551-AECEEDA0863E}" dt="2021-11-23T12:19:52.948" v="1615" actId="1076"/>
          <ac:grpSpMkLst>
            <pc:docMk/>
            <pc:sldMk cId="688507526" sldId="514"/>
            <ac:grpSpMk id="108" creationId="{29C61D07-8A45-489C-9499-A448D6DE1216}"/>
          </ac:grpSpMkLst>
        </pc:grpChg>
        <pc:grpChg chg="del mod">
          <ac:chgData name="Antoine Coubard" userId="89ea5de90203f3a5" providerId="LiveId" clId="{E98D6797-A540-45AB-B551-AECEEDA0863E}" dt="2021-11-23T11:51:23.448" v="1242" actId="21"/>
          <ac:grpSpMkLst>
            <pc:docMk/>
            <pc:sldMk cId="688507526" sldId="514"/>
            <ac:grpSpMk id="1722" creationId="{00000000-0000-0000-0000-000000000000}"/>
          </ac:grpSpMkLst>
        </pc:grpChg>
        <pc:picChg chg="del">
          <ac:chgData name="Antoine Coubard" userId="89ea5de90203f3a5" providerId="LiveId" clId="{E98D6797-A540-45AB-B551-AECEEDA0863E}" dt="2021-12-06T21:57:21.647" v="11858" actId="478"/>
          <ac:picMkLst>
            <pc:docMk/>
            <pc:sldMk cId="688507526" sldId="514"/>
            <ac:picMk id="13" creationId="{AA4A8762-F687-40F3-B500-CF0790317668}"/>
          </ac:picMkLst>
        </pc:picChg>
        <pc:picChg chg="add mod">
          <ac:chgData name="Antoine Coubard" userId="89ea5de90203f3a5" providerId="LiveId" clId="{E98D6797-A540-45AB-B551-AECEEDA0863E}" dt="2021-12-06T21:57:22.143" v="11859"/>
          <ac:picMkLst>
            <pc:docMk/>
            <pc:sldMk cId="688507526" sldId="514"/>
            <ac:picMk id="107" creationId="{92BB0855-5116-419A-A4C8-B6F11B86BACB}"/>
          </ac:picMkLst>
        </pc:picChg>
      </pc:sldChg>
      <pc:sldChg chg="addSp delSp modSp add del mod delAnim">
        <pc:chgData name="Antoine Coubard" userId="89ea5de90203f3a5" providerId="LiveId" clId="{E98D6797-A540-45AB-B551-AECEEDA0863E}" dt="2021-11-23T12:35:50.045" v="1941" actId="47"/>
        <pc:sldMkLst>
          <pc:docMk/>
          <pc:sldMk cId="1465260581" sldId="515"/>
        </pc:sldMkLst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2" creationId="{870AC08A-20DD-471E-8824-76074CDB18FF}"/>
          </ac:spMkLst>
        </pc:spChg>
        <pc:spChg chg="add mod">
          <ac:chgData name="Antoine Coubard" userId="89ea5de90203f3a5" providerId="LiveId" clId="{E98D6797-A540-45AB-B551-AECEEDA0863E}" dt="2021-11-23T12:30:00.391" v="1823" actId="14100"/>
          <ac:spMkLst>
            <pc:docMk/>
            <pc:sldMk cId="1465260581" sldId="515"/>
            <ac:spMk id="6" creationId="{C6449F15-B668-4352-847C-175EB24625AF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3" creationId="{884FFBFC-A9BC-4337-905F-F8E0712F524E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4" creationId="{870F1CBA-4C82-42B8-AD7B-57A82F0F84B6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5" creationId="{453C6E5F-6654-4CAE-A840-4AEB7B43E8A8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6" creationId="{102533E4-1E58-4E5D-8929-CF3DCC71321A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7" creationId="{66EA6B78-20BD-498A-94FF-74C287D649E9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8" creationId="{2FBB0072-6D6D-4ADB-AC56-80803E805C14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89" creationId="{A1F24622-6660-4CE4-AC1F-EFC770A858FD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90" creationId="{C6CC7F47-1D7B-440F-8522-D8E08C632272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91" creationId="{92AF2E90-C43F-4CF7-BDD9-54EB10138622}"/>
          </ac:spMkLst>
        </pc:spChg>
        <pc:spChg chg="add mod">
          <ac:chgData name="Antoine Coubard" userId="89ea5de90203f3a5" providerId="LiveId" clId="{E98D6797-A540-45AB-B551-AECEEDA0863E}" dt="2021-11-23T12:30:15.264" v="1826" actId="14100"/>
          <ac:spMkLst>
            <pc:docMk/>
            <pc:sldMk cId="1465260581" sldId="515"/>
            <ac:spMk id="107" creationId="{93721D38-6275-4E90-B9E7-4293D2466E52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174" creationId="{9C5BD68E-0693-4541-A43C-BA5E7699F972}"/>
          </ac:spMkLst>
        </pc:spChg>
        <pc:spChg chg="del">
          <ac:chgData name="Antoine Coubard" userId="89ea5de90203f3a5" providerId="LiveId" clId="{E98D6797-A540-45AB-B551-AECEEDA0863E}" dt="2021-11-23T12:27:41.457" v="1811" actId="478"/>
          <ac:spMkLst>
            <pc:docMk/>
            <pc:sldMk cId="1465260581" sldId="515"/>
            <ac:spMk id="175" creationId="{032B6074-8AB4-4AA8-ADC9-A0651D93396C}"/>
          </ac:spMkLst>
        </pc:spChg>
        <pc:spChg chg="add mod">
          <ac:chgData name="Antoine Coubard" userId="89ea5de90203f3a5" providerId="LiveId" clId="{E98D6797-A540-45AB-B551-AECEEDA0863E}" dt="2021-11-23T12:30:43.267" v="1831" actId="14100"/>
          <ac:spMkLst>
            <pc:docMk/>
            <pc:sldMk cId="1465260581" sldId="515"/>
            <ac:spMk id="176" creationId="{D45CA038-0C28-4F3E-ACC9-9DE446B273C5}"/>
          </ac:spMkLst>
        </pc:spChg>
        <pc:spChg chg="add mod">
          <ac:chgData name="Antoine Coubard" userId="89ea5de90203f3a5" providerId="LiveId" clId="{E98D6797-A540-45AB-B551-AECEEDA0863E}" dt="2021-11-23T12:31:41.899" v="1835" actId="13822"/>
          <ac:spMkLst>
            <pc:docMk/>
            <pc:sldMk cId="1465260581" sldId="515"/>
            <ac:spMk id="177" creationId="{2D468455-6D90-4D02-A9E1-4DAF1D099337}"/>
          </ac:spMkLst>
        </pc:spChg>
        <pc:spChg chg="add mod">
          <ac:chgData name="Antoine Coubard" userId="89ea5de90203f3a5" providerId="LiveId" clId="{E98D6797-A540-45AB-B551-AECEEDA0863E}" dt="2021-11-23T12:31:58.395" v="1838" actId="14100"/>
          <ac:spMkLst>
            <pc:docMk/>
            <pc:sldMk cId="1465260581" sldId="515"/>
            <ac:spMk id="178" creationId="{525B035E-316C-4102-9154-0346CB333308}"/>
          </ac:spMkLst>
        </pc:spChg>
        <pc:spChg chg="add mod">
          <ac:chgData name="Antoine Coubard" userId="89ea5de90203f3a5" providerId="LiveId" clId="{E98D6797-A540-45AB-B551-AECEEDA0863E}" dt="2021-11-23T12:32:12.775" v="1841" actId="14100"/>
          <ac:spMkLst>
            <pc:docMk/>
            <pc:sldMk cId="1465260581" sldId="515"/>
            <ac:spMk id="179" creationId="{02AC5A8B-7624-48BC-9AD7-D2B06FDDA717}"/>
          </ac:spMkLst>
        </pc:spChg>
        <pc:spChg chg="add mod">
          <ac:chgData name="Antoine Coubard" userId="89ea5de90203f3a5" providerId="LiveId" clId="{E98D6797-A540-45AB-B551-AECEEDA0863E}" dt="2021-11-23T12:33:01.810" v="1852" actId="1076"/>
          <ac:spMkLst>
            <pc:docMk/>
            <pc:sldMk cId="1465260581" sldId="515"/>
            <ac:spMk id="180" creationId="{14A9A150-C3AC-4B66-B669-4215058B6FD1}"/>
          </ac:spMkLst>
        </pc:spChg>
        <pc:grpChg chg="del">
          <ac:chgData name="Antoine Coubard" userId="89ea5de90203f3a5" providerId="LiveId" clId="{E98D6797-A540-45AB-B551-AECEEDA0863E}" dt="2021-11-23T12:27:41.457" v="1811" actId="478"/>
          <ac:grpSpMkLst>
            <pc:docMk/>
            <pc:sldMk cId="1465260581" sldId="515"/>
            <ac:grpSpMk id="92" creationId="{7ADEABCE-323C-4533-AD8C-3F5900FAF534}"/>
          </ac:grpSpMkLst>
        </pc:grpChg>
        <pc:grpChg chg="del">
          <ac:chgData name="Antoine Coubard" userId="89ea5de90203f3a5" providerId="LiveId" clId="{E98D6797-A540-45AB-B551-AECEEDA0863E}" dt="2021-11-23T12:27:41.457" v="1811" actId="478"/>
          <ac:grpSpMkLst>
            <pc:docMk/>
            <pc:sldMk cId="1465260581" sldId="515"/>
            <ac:grpSpMk id="97" creationId="{EBB64733-9B18-41D7-B0E5-D36A72F07E0A}"/>
          </ac:grpSpMkLst>
        </pc:grpChg>
        <pc:grpChg chg="del">
          <ac:chgData name="Antoine Coubard" userId="89ea5de90203f3a5" providerId="LiveId" clId="{E98D6797-A540-45AB-B551-AECEEDA0863E}" dt="2021-11-23T12:27:41.457" v="1811" actId="478"/>
          <ac:grpSpMkLst>
            <pc:docMk/>
            <pc:sldMk cId="1465260581" sldId="515"/>
            <ac:grpSpMk id="102" creationId="{68478D9A-FFFF-4E18-BE8B-1ACA24BE18B9}"/>
          </ac:grpSpMkLst>
        </pc:grpChg>
        <pc:grpChg chg="del">
          <ac:chgData name="Antoine Coubard" userId="89ea5de90203f3a5" providerId="LiveId" clId="{E98D6797-A540-45AB-B551-AECEEDA0863E}" dt="2021-11-23T12:27:41.457" v="1811" actId="478"/>
          <ac:grpSpMkLst>
            <pc:docMk/>
            <pc:sldMk cId="1465260581" sldId="515"/>
            <ac:grpSpMk id="108" creationId="{29C61D07-8A45-489C-9499-A448D6DE1216}"/>
          </ac:grpSpMkLst>
        </pc:grpChg>
        <pc:picChg chg="add mod">
          <ac:chgData name="Antoine Coubard" userId="89ea5de90203f3a5" providerId="LiveId" clId="{E98D6797-A540-45AB-B551-AECEEDA0863E}" dt="2021-11-23T12:29:00.513" v="1814" actId="1076"/>
          <ac:picMkLst>
            <pc:docMk/>
            <pc:sldMk cId="1465260581" sldId="515"/>
            <ac:picMk id="5" creationId="{779046F6-7B1F-41EA-9B52-E42530A25A78}"/>
          </ac:picMkLst>
        </pc:picChg>
      </pc:sldChg>
      <pc:sldChg chg="add del">
        <pc:chgData name="Antoine Coubard" userId="89ea5de90203f3a5" providerId="LiveId" clId="{E98D6797-A540-45AB-B551-AECEEDA0863E}" dt="2021-11-23T12:19:42.233" v="1613" actId="47"/>
        <pc:sldMkLst>
          <pc:docMk/>
          <pc:sldMk cId="4085793171" sldId="515"/>
        </pc:sldMkLst>
      </pc:sldChg>
      <pc:sldChg chg="addSp delSp modSp add mod modAnim modNotesTx">
        <pc:chgData name="Antoine Coubard" userId="89ea5de90203f3a5" providerId="LiveId" clId="{E98D6797-A540-45AB-B551-AECEEDA0863E}" dt="2021-12-06T21:57:25.738" v="11861"/>
        <pc:sldMkLst>
          <pc:docMk/>
          <pc:sldMk cId="194142371" sldId="516"/>
        </pc:sldMkLst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6" creationId="{C6449F15-B668-4352-847C-175EB24625AF}"/>
          </ac:spMkLst>
        </pc:spChg>
        <pc:spChg chg="add mod">
          <ac:chgData name="Antoine Coubard" userId="89ea5de90203f3a5" providerId="LiveId" clId="{E98D6797-A540-45AB-B551-AECEEDA0863E}" dt="2021-11-23T13:32:20.178" v="3405" actId="1076"/>
          <ac:spMkLst>
            <pc:docMk/>
            <pc:sldMk cId="194142371" sldId="516"/>
            <ac:spMk id="20" creationId="{8F79DE3D-E9E9-4E7B-B948-E76AD4EBA0B8}"/>
          </ac:spMkLst>
        </pc:spChg>
        <pc:spChg chg="add mod">
          <ac:chgData name="Antoine Coubard" userId="89ea5de90203f3a5" providerId="LiveId" clId="{E98D6797-A540-45AB-B551-AECEEDA0863E}" dt="2021-11-23T13:32:48.436" v="3407" actId="1076"/>
          <ac:spMkLst>
            <pc:docMk/>
            <pc:sldMk cId="194142371" sldId="516"/>
            <ac:spMk id="21" creationId="{CF8D3487-1643-491A-8D5E-D315FEC87D79}"/>
          </ac:spMkLst>
        </pc:spChg>
        <pc:spChg chg="add mod">
          <ac:chgData name="Antoine Coubard" userId="89ea5de90203f3a5" providerId="LiveId" clId="{E98D6797-A540-45AB-B551-AECEEDA0863E}" dt="2021-11-23T13:32:48.436" v="3407" actId="1076"/>
          <ac:spMkLst>
            <pc:docMk/>
            <pc:sldMk cId="194142371" sldId="516"/>
            <ac:spMk id="23" creationId="{2D823E11-46E2-48F7-8E7E-924E68C67D6B}"/>
          </ac:spMkLst>
        </pc:spChg>
        <pc:spChg chg="add del mod">
          <ac:chgData name="Antoine Coubard" userId="89ea5de90203f3a5" providerId="LiveId" clId="{E98D6797-A540-45AB-B551-AECEEDA0863E}" dt="2021-11-23T12:46:30.004" v="2080" actId="478"/>
          <ac:spMkLst>
            <pc:docMk/>
            <pc:sldMk cId="194142371" sldId="516"/>
            <ac:spMk id="24" creationId="{19B09D76-3CF9-4655-9998-D22E59A4B25C}"/>
          </ac:spMkLst>
        </pc:spChg>
        <pc:spChg chg="add del mod">
          <ac:chgData name="Antoine Coubard" userId="89ea5de90203f3a5" providerId="LiveId" clId="{E98D6797-A540-45AB-B551-AECEEDA0863E}" dt="2021-11-23T12:46:32.570" v="2081" actId="478"/>
          <ac:spMkLst>
            <pc:docMk/>
            <pc:sldMk cId="194142371" sldId="516"/>
            <ac:spMk id="25" creationId="{BAFA0FBC-83B5-46EC-81BD-A3CD8E70E33B}"/>
          </ac:spMkLst>
        </pc:spChg>
        <pc:spChg chg="add del mod">
          <ac:chgData name="Antoine Coubard" userId="89ea5de90203f3a5" providerId="LiveId" clId="{E98D6797-A540-45AB-B551-AECEEDA0863E}" dt="2021-11-23T12:44:34.137" v="2003" actId="478"/>
          <ac:spMkLst>
            <pc:docMk/>
            <pc:sldMk cId="194142371" sldId="516"/>
            <ac:spMk id="26" creationId="{DD1DD29F-D0D2-432A-BA6C-12D1AEA7C845}"/>
          </ac:spMkLst>
        </pc:spChg>
        <pc:spChg chg="add mod">
          <ac:chgData name="Antoine Coubard" userId="89ea5de90203f3a5" providerId="LiveId" clId="{E98D6797-A540-45AB-B551-AECEEDA0863E}" dt="2021-11-23T13:32:48.436" v="3407" actId="1076"/>
          <ac:spMkLst>
            <pc:docMk/>
            <pc:sldMk cId="194142371" sldId="516"/>
            <ac:spMk id="27" creationId="{AEDB4A80-B855-432A-8844-57E4B9A4287A}"/>
          </ac:spMkLst>
        </pc:spChg>
        <pc:spChg chg="add mod">
          <ac:chgData name="Antoine Coubard" userId="89ea5de90203f3a5" providerId="LiveId" clId="{E98D6797-A540-45AB-B551-AECEEDA0863E}" dt="2021-11-23T13:32:48.436" v="3407" actId="1076"/>
          <ac:spMkLst>
            <pc:docMk/>
            <pc:sldMk cId="194142371" sldId="516"/>
            <ac:spMk id="28" creationId="{482F3217-D13F-48A5-BA1F-919D470E2493}"/>
          </ac:spMkLst>
        </pc:spChg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107" creationId="{93721D38-6275-4E90-B9E7-4293D2466E52}"/>
          </ac:spMkLst>
        </pc:spChg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176" creationId="{D45CA038-0C28-4F3E-ACC9-9DE446B273C5}"/>
          </ac:spMkLst>
        </pc:spChg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177" creationId="{2D468455-6D90-4D02-A9E1-4DAF1D099337}"/>
          </ac:spMkLst>
        </pc:spChg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178" creationId="{525B035E-316C-4102-9154-0346CB333308}"/>
          </ac:spMkLst>
        </pc:spChg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179" creationId="{02AC5A8B-7624-48BC-9AD7-D2B06FDDA717}"/>
          </ac:spMkLst>
        </pc:spChg>
        <pc:spChg chg="del">
          <ac:chgData name="Antoine Coubard" userId="89ea5de90203f3a5" providerId="LiveId" clId="{E98D6797-A540-45AB-B551-AECEEDA0863E}" dt="2021-11-23T12:33:46.879" v="1854" actId="478"/>
          <ac:spMkLst>
            <pc:docMk/>
            <pc:sldMk cId="194142371" sldId="516"/>
            <ac:spMk id="180" creationId="{14A9A150-C3AC-4B66-B669-4215058B6FD1}"/>
          </ac:spMkLst>
        </pc:spChg>
        <pc:picChg chg="add mod">
          <ac:chgData name="Antoine Coubard" userId="89ea5de90203f3a5" providerId="LiveId" clId="{E98D6797-A540-45AB-B551-AECEEDA0863E}" dt="2021-11-23T13:32:20.178" v="3405" actId="1076"/>
          <ac:picMkLst>
            <pc:docMk/>
            <pc:sldMk cId="194142371" sldId="516"/>
            <ac:picMk id="4" creationId="{37B94DBC-92E1-4CC7-8EB6-1D73169EB112}"/>
          </ac:picMkLst>
        </pc:picChg>
        <pc:picChg chg="del">
          <ac:chgData name="Antoine Coubard" userId="89ea5de90203f3a5" providerId="LiveId" clId="{E98D6797-A540-45AB-B551-AECEEDA0863E}" dt="2021-11-23T12:33:46.879" v="1854" actId="478"/>
          <ac:picMkLst>
            <pc:docMk/>
            <pc:sldMk cId="194142371" sldId="516"/>
            <ac:picMk id="5" creationId="{779046F6-7B1F-41EA-9B52-E42530A25A78}"/>
          </ac:picMkLst>
        </pc:picChg>
        <pc:picChg chg="del">
          <ac:chgData name="Antoine Coubard" userId="89ea5de90203f3a5" providerId="LiveId" clId="{E98D6797-A540-45AB-B551-AECEEDA0863E}" dt="2021-12-06T21:57:25.212" v="11860" actId="478"/>
          <ac:picMkLst>
            <pc:docMk/>
            <pc:sldMk cId="194142371" sldId="516"/>
            <ac:picMk id="13" creationId="{AA4A8762-F687-40F3-B500-CF0790317668}"/>
          </ac:picMkLst>
        </pc:picChg>
        <pc:picChg chg="add mod">
          <ac:chgData name="Antoine Coubard" userId="89ea5de90203f3a5" providerId="LiveId" clId="{E98D6797-A540-45AB-B551-AECEEDA0863E}" dt="2021-12-06T21:57:25.738" v="11861"/>
          <ac:picMkLst>
            <pc:docMk/>
            <pc:sldMk cId="194142371" sldId="516"/>
            <ac:picMk id="15" creationId="{2EC78AD0-007A-4072-9452-A3D80C96D162}"/>
          </ac:picMkLst>
        </pc:picChg>
        <pc:picChg chg="add mod">
          <ac:chgData name="Antoine Coubard" userId="89ea5de90203f3a5" providerId="LiveId" clId="{E98D6797-A540-45AB-B551-AECEEDA0863E}" dt="2021-11-23T13:32:35.916" v="3406" actId="1076"/>
          <ac:picMkLst>
            <pc:docMk/>
            <pc:sldMk cId="194142371" sldId="516"/>
            <ac:picMk id="29" creationId="{588E28E0-8C11-4B3C-880C-F1FCC9D86AA2}"/>
          </ac:picMkLst>
        </pc:picChg>
      </pc:sldChg>
      <pc:sldChg chg="addSp delSp modSp add mod ord modAnim modNotesTx">
        <pc:chgData name="Antoine Coubard" userId="89ea5de90203f3a5" providerId="LiveId" clId="{E98D6797-A540-45AB-B551-AECEEDA0863E}" dt="2021-12-06T21:57:18.606" v="11857"/>
        <pc:sldMkLst>
          <pc:docMk/>
          <pc:sldMk cId="77875557" sldId="517"/>
        </pc:sldMkLst>
        <pc:spChg chg="add mod">
          <ac:chgData name="Antoine Coubard" userId="89ea5de90203f3a5" providerId="LiveId" clId="{E98D6797-A540-45AB-B551-AECEEDA0863E}" dt="2021-11-23T18:00:44.106" v="3508" actId="1076"/>
          <ac:spMkLst>
            <pc:docMk/>
            <pc:sldMk cId="77875557" sldId="517"/>
            <ac:spMk id="2" creationId="{948D1BC5-8167-4AE1-A529-CFA7296998E1}"/>
          </ac:spMkLst>
        </pc:spChg>
        <pc:spChg chg="add mod">
          <ac:chgData name="Antoine Coubard" userId="89ea5de90203f3a5" providerId="LiveId" clId="{E98D6797-A540-45AB-B551-AECEEDA0863E}" dt="2021-11-23T17:52:16.633" v="3458" actId="115"/>
          <ac:spMkLst>
            <pc:docMk/>
            <pc:sldMk cId="77875557" sldId="517"/>
            <ac:spMk id="12" creationId="{A4784C5B-03A8-4E19-9D15-FC7ABA86BE36}"/>
          </ac:spMkLst>
        </pc:spChg>
        <pc:spChg chg="mod">
          <ac:chgData name="Antoine Coubard" userId="89ea5de90203f3a5" providerId="LiveId" clId="{E98D6797-A540-45AB-B551-AECEEDA0863E}" dt="2021-11-23T17:58:18.121" v="3498" actId="20577"/>
          <ac:spMkLst>
            <pc:docMk/>
            <pc:sldMk cId="77875557" sldId="517"/>
            <ac:spMk id="14" creationId="{1A424592-284B-4CAD-BD9A-5E978C0D390F}"/>
          </ac:spMkLst>
        </pc:spChg>
        <pc:spChg chg="del">
          <ac:chgData name="Antoine Coubard" userId="89ea5de90203f3a5" providerId="LiveId" clId="{E98D6797-A540-45AB-B551-AECEEDA0863E}" dt="2021-11-23T12:38:36.438" v="1954" actId="478"/>
          <ac:spMkLst>
            <pc:docMk/>
            <pc:sldMk cId="77875557" sldId="517"/>
            <ac:spMk id="20" creationId="{8F79DE3D-E9E9-4E7B-B948-E76AD4EBA0B8}"/>
          </ac:spMkLst>
        </pc:spChg>
        <pc:spChg chg="add mod">
          <ac:chgData name="Antoine Coubard" userId="89ea5de90203f3a5" providerId="LiveId" clId="{E98D6797-A540-45AB-B551-AECEEDA0863E}" dt="2021-11-23T17:52:10.244" v="3456" actId="115"/>
          <ac:spMkLst>
            <pc:docMk/>
            <pc:sldMk cId="77875557" sldId="517"/>
            <ac:spMk id="21" creationId="{87AD2A5D-284F-4665-B01E-F986B2AAAB53}"/>
          </ac:spMkLst>
        </pc:spChg>
        <pc:spChg chg="add mod">
          <ac:chgData name="Antoine Coubard" userId="89ea5de90203f3a5" providerId="LiveId" clId="{E98D6797-A540-45AB-B551-AECEEDA0863E}" dt="2021-11-23T17:52:14.015" v="3457" actId="115"/>
          <ac:spMkLst>
            <pc:docMk/>
            <pc:sldMk cId="77875557" sldId="517"/>
            <ac:spMk id="23" creationId="{35906FA1-38DD-4057-B50E-6C9BB75A6CE0}"/>
          </ac:spMkLst>
        </pc:spChg>
        <pc:spChg chg="add mod">
          <ac:chgData name="Antoine Coubard" userId="89ea5de90203f3a5" providerId="LiveId" clId="{E98D6797-A540-45AB-B551-AECEEDA0863E}" dt="2021-11-23T13:27:55.885" v="3255" actId="1076"/>
          <ac:spMkLst>
            <pc:docMk/>
            <pc:sldMk cId="77875557" sldId="517"/>
            <ac:spMk id="24" creationId="{A6E60F39-AC34-40B1-9496-822C7CCA1515}"/>
          </ac:spMkLst>
        </pc:spChg>
        <pc:spChg chg="add mod">
          <ac:chgData name="Antoine Coubard" userId="89ea5de90203f3a5" providerId="LiveId" clId="{E98D6797-A540-45AB-B551-AECEEDA0863E}" dt="2021-11-23T17:51:40.329" v="3452" actId="1076"/>
          <ac:spMkLst>
            <pc:docMk/>
            <pc:sldMk cId="77875557" sldId="517"/>
            <ac:spMk id="25" creationId="{517708EF-A2B7-4D09-B594-1B88BB349E76}"/>
          </ac:spMkLst>
        </pc:spChg>
        <pc:spChg chg="add mod">
          <ac:chgData name="Antoine Coubard" userId="89ea5de90203f3a5" providerId="LiveId" clId="{E98D6797-A540-45AB-B551-AECEEDA0863E}" dt="2021-11-23T13:29:07.754" v="3364" actId="1076"/>
          <ac:spMkLst>
            <pc:docMk/>
            <pc:sldMk cId="77875557" sldId="517"/>
            <ac:spMk id="26" creationId="{A6251C7B-BD63-4D4A-A938-CAA4D56FC6E9}"/>
          </ac:spMkLst>
        </pc:spChg>
        <pc:spChg chg="add mod">
          <ac:chgData name="Antoine Coubard" userId="89ea5de90203f3a5" providerId="LiveId" clId="{E98D6797-A540-45AB-B551-AECEEDA0863E}" dt="2021-11-23T17:51:50.730" v="3455" actId="14100"/>
          <ac:spMkLst>
            <pc:docMk/>
            <pc:sldMk cId="77875557" sldId="517"/>
            <ac:spMk id="27" creationId="{66726701-92DB-4AA1-B8D8-AB1411F539E4}"/>
          </ac:spMkLst>
        </pc:spChg>
        <pc:picChg chg="del">
          <ac:chgData name="Antoine Coubard" userId="89ea5de90203f3a5" providerId="LiveId" clId="{E98D6797-A540-45AB-B551-AECEEDA0863E}" dt="2021-11-23T12:38:36.438" v="1954" actId="478"/>
          <ac:picMkLst>
            <pc:docMk/>
            <pc:sldMk cId="77875557" sldId="517"/>
            <ac:picMk id="4" creationId="{37B94DBC-92E1-4CC7-8EB6-1D73169EB112}"/>
          </ac:picMkLst>
        </pc:picChg>
        <pc:picChg chg="add del">
          <ac:chgData name="Antoine Coubard" userId="89ea5de90203f3a5" providerId="LiveId" clId="{E98D6797-A540-45AB-B551-AECEEDA0863E}" dt="2021-11-23T13:12:39.093" v="2718" actId="478"/>
          <ac:picMkLst>
            <pc:docMk/>
            <pc:sldMk cId="77875557" sldId="517"/>
            <ac:picMk id="5" creationId="{9AC62F42-6BDA-44CE-92DF-20F92F344732}"/>
          </ac:picMkLst>
        </pc:picChg>
        <pc:picChg chg="add mod">
          <ac:chgData name="Antoine Coubard" userId="89ea5de90203f3a5" providerId="LiveId" clId="{E98D6797-A540-45AB-B551-AECEEDA0863E}" dt="2021-11-23T13:22:56.397" v="2940" actId="1076"/>
          <ac:picMkLst>
            <pc:docMk/>
            <pc:sldMk cId="77875557" sldId="517"/>
            <ac:picMk id="7" creationId="{8B0C4F77-C0BC-4A73-A2E2-1930359D319D}"/>
          </ac:picMkLst>
        </pc:picChg>
        <pc:picChg chg="add mod">
          <ac:chgData name="Antoine Coubard" userId="89ea5de90203f3a5" providerId="LiveId" clId="{E98D6797-A540-45AB-B551-AECEEDA0863E}" dt="2021-11-23T13:21:02.277" v="2883" actId="1076"/>
          <ac:picMkLst>
            <pc:docMk/>
            <pc:sldMk cId="77875557" sldId="517"/>
            <ac:picMk id="9" creationId="{D6EAE9FF-CD4F-4674-975B-FE7EB4D886D1}"/>
          </ac:picMkLst>
        </pc:picChg>
        <pc:picChg chg="add mod">
          <ac:chgData name="Antoine Coubard" userId="89ea5de90203f3a5" providerId="LiveId" clId="{E98D6797-A540-45AB-B551-AECEEDA0863E}" dt="2021-11-23T13:19:19.901" v="2807" actId="1076"/>
          <ac:picMkLst>
            <pc:docMk/>
            <pc:sldMk cId="77875557" sldId="517"/>
            <ac:picMk id="11" creationId="{095B2D2B-348A-4C4B-B919-616D85E92148}"/>
          </ac:picMkLst>
        </pc:picChg>
        <pc:picChg chg="del">
          <ac:chgData name="Antoine Coubard" userId="89ea5de90203f3a5" providerId="LiveId" clId="{E98D6797-A540-45AB-B551-AECEEDA0863E}" dt="2021-12-06T21:57:18.022" v="11856" actId="478"/>
          <ac:picMkLst>
            <pc:docMk/>
            <pc:sldMk cId="77875557" sldId="517"/>
            <ac:picMk id="13" creationId="{AA4A8762-F687-40F3-B500-CF0790317668}"/>
          </ac:picMkLst>
        </pc:picChg>
        <pc:picChg chg="add mod">
          <ac:chgData name="Antoine Coubard" userId="89ea5de90203f3a5" providerId="LiveId" clId="{E98D6797-A540-45AB-B551-AECEEDA0863E}" dt="2021-12-06T21:57:18.606" v="11857"/>
          <ac:picMkLst>
            <pc:docMk/>
            <pc:sldMk cId="77875557" sldId="517"/>
            <ac:picMk id="20" creationId="{7FD4C4CB-4625-40D7-AB14-116E527CB99A}"/>
          </ac:picMkLst>
        </pc:picChg>
        <pc:picChg chg="add del mod">
          <ac:chgData name="Antoine Coubard" userId="89ea5de90203f3a5" providerId="LiveId" clId="{E98D6797-A540-45AB-B551-AECEEDA0863E}" dt="2021-11-23T13:30:33.553" v="3388" actId="21"/>
          <ac:picMkLst>
            <pc:docMk/>
            <pc:sldMk cId="77875557" sldId="517"/>
            <ac:picMk id="28" creationId="{B66C42B5-2C7A-4CD0-8E9C-E5B7BD4E978A}"/>
          </ac:picMkLst>
        </pc:picChg>
      </pc:sldChg>
      <pc:sldChg chg="addSp delSp modSp add mod modAnim modNotesTx">
        <pc:chgData name="Antoine Coubard" userId="89ea5de90203f3a5" providerId="LiveId" clId="{E98D6797-A540-45AB-B551-AECEEDA0863E}" dt="2021-12-06T21:57:29.695" v="11863"/>
        <pc:sldMkLst>
          <pc:docMk/>
          <pc:sldMk cId="3655107217" sldId="518"/>
        </pc:sldMkLst>
        <pc:spChg chg="add del mod">
          <ac:chgData name="Antoine Coubard" userId="89ea5de90203f3a5" providerId="LiveId" clId="{E98D6797-A540-45AB-B551-AECEEDA0863E}" dt="2021-11-24T16:40:06.187" v="3568" actId="478"/>
          <ac:spMkLst>
            <pc:docMk/>
            <pc:sldMk cId="3655107217" sldId="518"/>
            <ac:spMk id="5" creationId="{E4699FC7-D514-434B-B8D6-BDED58E3DAA5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12" creationId="{A4784C5B-03A8-4E19-9D15-FC7ABA86BE36}"/>
          </ac:spMkLst>
        </pc:spChg>
        <pc:spChg chg="mod">
          <ac:chgData name="Antoine Coubard" userId="89ea5de90203f3a5" providerId="LiveId" clId="{E98D6797-A540-45AB-B551-AECEEDA0863E}" dt="2021-11-24T16:37:41.905" v="3563" actId="20577"/>
          <ac:spMkLst>
            <pc:docMk/>
            <pc:sldMk cId="3655107217" sldId="518"/>
            <ac:spMk id="14" creationId="{1A424592-284B-4CAD-BD9A-5E978C0D390F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21" creationId="{87AD2A5D-284F-4665-B01E-F986B2AAAB53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23" creationId="{35906FA1-38DD-4057-B50E-6C9BB75A6CE0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24" creationId="{A6E60F39-AC34-40B1-9496-822C7CCA1515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25" creationId="{517708EF-A2B7-4D09-B594-1B88BB349E76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26" creationId="{A6251C7B-BD63-4D4A-A938-CAA4D56FC6E9}"/>
          </ac:spMkLst>
        </pc:spChg>
        <pc:spChg chg="del">
          <ac:chgData name="Antoine Coubard" userId="89ea5de90203f3a5" providerId="LiveId" clId="{E98D6797-A540-45AB-B551-AECEEDA0863E}" dt="2021-11-23T17:56:09.198" v="3460" actId="478"/>
          <ac:spMkLst>
            <pc:docMk/>
            <pc:sldMk cId="3655107217" sldId="518"/>
            <ac:spMk id="27" creationId="{66726701-92DB-4AA1-B8D8-AB1411F539E4}"/>
          </ac:spMkLst>
        </pc:spChg>
        <pc:spChg chg="add mod">
          <ac:chgData name="Antoine Coubard" userId="89ea5de90203f3a5" providerId="LiveId" clId="{E98D6797-A540-45AB-B551-AECEEDA0863E}" dt="2021-11-25T18:49:39.563" v="3571"/>
          <ac:spMkLst>
            <pc:docMk/>
            <pc:sldMk cId="3655107217" sldId="518"/>
            <ac:spMk id="28" creationId="{BC74DE83-E03A-4DA4-93E9-62D5719AFC1F}"/>
          </ac:spMkLst>
        </pc:spChg>
        <pc:spChg chg="add mod">
          <ac:chgData name="Antoine Coubard" userId="89ea5de90203f3a5" providerId="LiveId" clId="{E98D6797-A540-45AB-B551-AECEEDA0863E}" dt="2021-11-25T18:49:50.202" v="3590" actId="20577"/>
          <ac:spMkLst>
            <pc:docMk/>
            <pc:sldMk cId="3655107217" sldId="518"/>
            <ac:spMk id="29" creationId="{B8EF68CC-D752-4C81-B1EF-6CD485A41073}"/>
          </ac:spMkLst>
        </pc:spChg>
        <pc:spChg chg="add mod">
          <ac:chgData name="Antoine Coubard" userId="89ea5de90203f3a5" providerId="LiveId" clId="{E98D6797-A540-45AB-B551-AECEEDA0863E}" dt="2021-11-25T18:49:39.563" v="3571"/>
          <ac:spMkLst>
            <pc:docMk/>
            <pc:sldMk cId="3655107217" sldId="518"/>
            <ac:spMk id="30" creationId="{26AAC00F-BBD9-4445-81A8-00CE2E49A162}"/>
          </ac:spMkLst>
        </pc:spChg>
        <pc:spChg chg="add mod">
          <ac:chgData name="Antoine Coubard" userId="89ea5de90203f3a5" providerId="LiveId" clId="{E98D6797-A540-45AB-B551-AECEEDA0863E}" dt="2021-11-25T18:50:05.117" v="3626" actId="20577"/>
          <ac:spMkLst>
            <pc:docMk/>
            <pc:sldMk cId="3655107217" sldId="518"/>
            <ac:spMk id="31" creationId="{BE7819B4-69ED-4E88-BD90-079571631772}"/>
          </ac:spMkLst>
        </pc:spChg>
        <pc:spChg chg="add mod">
          <ac:chgData name="Antoine Coubard" userId="89ea5de90203f3a5" providerId="LiveId" clId="{E98D6797-A540-45AB-B551-AECEEDA0863E}" dt="2021-11-25T18:51:11.723" v="3630" actId="1076"/>
          <ac:spMkLst>
            <pc:docMk/>
            <pc:sldMk cId="3655107217" sldId="518"/>
            <ac:spMk id="32" creationId="{3516FB8C-E3C2-4EE6-A197-89E992A70C73}"/>
          </ac:spMkLst>
        </pc:spChg>
        <pc:spChg chg="add mod">
          <ac:chgData name="Antoine Coubard" userId="89ea5de90203f3a5" providerId="LiveId" clId="{E98D6797-A540-45AB-B551-AECEEDA0863E}" dt="2021-11-25T18:52:25.289" v="3654" actId="20577"/>
          <ac:spMkLst>
            <pc:docMk/>
            <pc:sldMk cId="3655107217" sldId="518"/>
            <ac:spMk id="33" creationId="{3F60F0D5-5520-4D17-8DD6-53034C619C09}"/>
          </ac:spMkLst>
        </pc:spChg>
        <pc:spChg chg="add mod">
          <ac:chgData name="Antoine Coubard" userId="89ea5de90203f3a5" providerId="LiveId" clId="{E98D6797-A540-45AB-B551-AECEEDA0863E}" dt="2021-11-28T11:29:32.726" v="5001" actId="14100"/>
          <ac:spMkLst>
            <pc:docMk/>
            <pc:sldMk cId="3655107217" sldId="518"/>
            <ac:spMk id="34" creationId="{8DD95BB4-0B76-421D-AACB-1ADEEA96354A}"/>
          </ac:spMkLst>
        </pc:spChg>
        <pc:spChg chg="add mod">
          <ac:chgData name="Antoine Coubard" userId="89ea5de90203f3a5" providerId="LiveId" clId="{E98D6797-A540-45AB-B551-AECEEDA0863E}" dt="2021-11-28T11:29:44.306" v="5003" actId="1076"/>
          <ac:spMkLst>
            <pc:docMk/>
            <pc:sldMk cId="3655107217" sldId="518"/>
            <ac:spMk id="35" creationId="{B59A4147-4EC5-45B3-A07D-E663F682E98F}"/>
          </ac:spMkLst>
        </pc:spChg>
        <pc:picChg chg="add mod">
          <ac:chgData name="Antoine Coubard" userId="89ea5de90203f3a5" providerId="LiveId" clId="{E98D6797-A540-45AB-B551-AECEEDA0863E}" dt="2021-12-06T21:44:20.291" v="11649" actId="1076"/>
          <ac:picMkLst>
            <pc:docMk/>
            <pc:sldMk cId="3655107217" sldId="518"/>
            <ac:picMk id="4" creationId="{2F7E497D-51D7-4A9A-8464-D295D7A50D25}"/>
          </ac:picMkLst>
        </pc:picChg>
        <pc:picChg chg="del">
          <ac:chgData name="Antoine Coubard" userId="89ea5de90203f3a5" providerId="LiveId" clId="{E98D6797-A540-45AB-B551-AECEEDA0863E}" dt="2021-11-23T17:56:09.198" v="3460" actId="478"/>
          <ac:picMkLst>
            <pc:docMk/>
            <pc:sldMk cId="3655107217" sldId="518"/>
            <ac:picMk id="7" creationId="{8B0C4F77-C0BC-4A73-A2E2-1930359D319D}"/>
          </ac:picMkLst>
        </pc:picChg>
        <pc:picChg chg="del">
          <ac:chgData name="Antoine Coubard" userId="89ea5de90203f3a5" providerId="LiveId" clId="{E98D6797-A540-45AB-B551-AECEEDA0863E}" dt="2021-11-23T17:56:09.198" v="3460" actId="478"/>
          <ac:picMkLst>
            <pc:docMk/>
            <pc:sldMk cId="3655107217" sldId="518"/>
            <ac:picMk id="9" creationId="{D6EAE9FF-CD4F-4674-975B-FE7EB4D886D1}"/>
          </ac:picMkLst>
        </pc:picChg>
        <pc:picChg chg="del">
          <ac:chgData name="Antoine Coubard" userId="89ea5de90203f3a5" providerId="LiveId" clId="{E98D6797-A540-45AB-B551-AECEEDA0863E}" dt="2021-11-23T17:56:09.198" v="3460" actId="478"/>
          <ac:picMkLst>
            <pc:docMk/>
            <pc:sldMk cId="3655107217" sldId="518"/>
            <ac:picMk id="11" creationId="{095B2D2B-348A-4C4B-B919-616D85E92148}"/>
          </ac:picMkLst>
        </pc:picChg>
        <pc:picChg chg="del">
          <ac:chgData name="Antoine Coubard" userId="89ea5de90203f3a5" providerId="LiveId" clId="{E98D6797-A540-45AB-B551-AECEEDA0863E}" dt="2021-12-06T21:57:29.083" v="11862" actId="478"/>
          <ac:picMkLst>
            <pc:docMk/>
            <pc:sldMk cId="3655107217" sldId="518"/>
            <ac:picMk id="13" creationId="{AA4A8762-F687-40F3-B500-CF0790317668}"/>
          </ac:picMkLst>
        </pc:picChg>
        <pc:picChg chg="add mod">
          <ac:chgData name="Antoine Coubard" userId="89ea5de90203f3a5" providerId="LiveId" clId="{E98D6797-A540-45AB-B551-AECEEDA0863E}" dt="2021-12-06T21:57:29.695" v="11863"/>
          <ac:picMkLst>
            <pc:docMk/>
            <pc:sldMk cId="3655107217" sldId="518"/>
            <ac:picMk id="36" creationId="{49D8CA41-4E35-4220-8DD6-30F9DF227ADC}"/>
          </ac:picMkLst>
        </pc:picChg>
      </pc:sldChg>
      <pc:sldChg chg="addSp delSp modSp add mod modAnim modNotesTx">
        <pc:chgData name="Antoine Coubard" userId="89ea5de90203f3a5" providerId="LiveId" clId="{E98D6797-A540-45AB-B551-AECEEDA0863E}" dt="2021-12-06T21:57:57.942" v="11875"/>
        <pc:sldMkLst>
          <pc:docMk/>
          <pc:sldMk cId="262392303" sldId="519"/>
        </pc:sldMkLst>
        <pc:spChg chg="add mod ord">
          <ac:chgData name="Antoine Coubard" userId="89ea5de90203f3a5" providerId="LiveId" clId="{E98D6797-A540-45AB-B551-AECEEDA0863E}" dt="2021-11-27T16:35:33.322" v="4194" actId="1076"/>
          <ac:spMkLst>
            <pc:docMk/>
            <pc:sldMk cId="262392303" sldId="519"/>
            <ac:spMk id="2" creationId="{17045835-6646-46BF-8A68-3BBFC7FF015E}"/>
          </ac:spMkLst>
        </pc:spChg>
        <pc:spChg chg="add mod ord">
          <ac:chgData name="Antoine Coubard" userId="89ea5de90203f3a5" providerId="LiveId" clId="{E98D6797-A540-45AB-B551-AECEEDA0863E}" dt="2021-11-28T11:08:17.745" v="4292" actId="208"/>
          <ac:spMkLst>
            <pc:docMk/>
            <pc:sldMk cId="262392303" sldId="519"/>
            <ac:spMk id="3" creationId="{36129518-8DB2-4ED7-8FAE-DCE00156681B}"/>
          </ac:spMkLst>
        </pc:spChg>
        <pc:spChg chg="add mod ord">
          <ac:chgData name="Antoine Coubard" userId="89ea5de90203f3a5" providerId="LiveId" clId="{E98D6797-A540-45AB-B551-AECEEDA0863E}" dt="2021-11-28T11:08:21.024" v="4293" actId="208"/>
          <ac:spMkLst>
            <pc:docMk/>
            <pc:sldMk cId="262392303" sldId="519"/>
            <ac:spMk id="4" creationId="{852C3196-652F-459B-985F-D122BB6D95FD}"/>
          </ac:spMkLst>
        </pc:spChg>
        <pc:spChg chg="del mod">
          <ac:chgData name="Antoine Coubard" userId="89ea5de90203f3a5" providerId="LiveId" clId="{E98D6797-A540-45AB-B551-AECEEDA0863E}" dt="2021-11-28T11:41:26.716" v="5041" actId="478"/>
          <ac:spMkLst>
            <pc:docMk/>
            <pc:sldMk cId="262392303" sldId="519"/>
            <ac:spMk id="11" creationId="{05869A21-F74A-4EB3-B104-8FB7187A7413}"/>
          </ac:spMkLst>
        </pc:spChg>
        <pc:spChg chg="del mod">
          <ac:chgData name="Antoine Coubard" userId="89ea5de90203f3a5" providerId="LiveId" clId="{E98D6797-A540-45AB-B551-AECEEDA0863E}" dt="2021-11-27T16:34:29.522" v="4180" actId="478"/>
          <ac:spMkLst>
            <pc:docMk/>
            <pc:sldMk cId="262392303" sldId="519"/>
            <ac:spMk id="12" creationId="{E0315BFD-BD66-4A32-81AE-25AF24F9AA0D}"/>
          </ac:spMkLst>
        </pc:spChg>
        <pc:spChg chg="del">
          <ac:chgData name="Antoine Coubard" userId="89ea5de90203f3a5" providerId="LiveId" clId="{E98D6797-A540-45AB-B551-AECEEDA0863E}" dt="2021-11-27T16:34:31.667" v="4181" actId="478"/>
          <ac:spMkLst>
            <pc:docMk/>
            <pc:sldMk cId="262392303" sldId="519"/>
            <ac:spMk id="13" creationId="{59115B1E-2FC6-4843-B6AA-E798BA8E7268}"/>
          </ac:spMkLst>
        </pc:spChg>
        <pc:spChg chg="mod">
          <ac:chgData name="Antoine Coubard" userId="89ea5de90203f3a5" providerId="LiveId" clId="{E98D6797-A540-45AB-B551-AECEEDA0863E}" dt="2021-11-28T11:41:31.672" v="5055" actId="20577"/>
          <ac:spMkLst>
            <pc:docMk/>
            <pc:sldMk cId="262392303" sldId="519"/>
            <ac:spMk id="14" creationId="{1A424592-284B-4CAD-BD9A-5E978C0D390F}"/>
          </ac:spMkLst>
        </pc:spChg>
        <pc:spChg chg="del">
          <ac:chgData name="Antoine Coubard" userId="89ea5de90203f3a5" providerId="LiveId" clId="{E98D6797-A540-45AB-B551-AECEEDA0863E}" dt="2021-11-27T16:34:33.612" v="4182" actId="478"/>
          <ac:spMkLst>
            <pc:docMk/>
            <pc:sldMk cId="262392303" sldId="519"/>
            <ac:spMk id="15" creationId="{DE0416B3-A2D0-4114-A0B7-4036902A24E4}"/>
          </ac:spMkLst>
        </pc:spChg>
        <pc:spChg chg="add del mod">
          <ac:chgData name="Antoine Coubard" userId="89ea5de90203f3a5" providerId="LiveId" clId="{E98D6797-A540-45AB-B551-AECEEDA0863E}" dt="2021-11-27T16:34:38.517" v="4184" actId="478"/>
          <ac:spMkLst>
            <pc:docMk/>
            <pc:sldMk cId="262392303" sldId="519"/>
            <ac:spMk id="16" creationId="{101BD24F-7DC1-4D83-B996-520147444089}"/>
          </ac:spMkLst>
        </pc:spChg>
        <pc:spChg chg="add mod">
          <ac:chgData name="Antoine Coubard" userId="89ea5de90203f3a5" providerId="LiveId" clId="{E98D6797-A540-45AB-B551-AECEEDA0863E}" dt="2021-11-27T16:38:07.701" v="4223" actId="1076"/>
          <ac:spMkLst>
            <pc:docMk/>
            <pc:sldMk cId="262392303" sldId="519"/>
            <ac:spMk id="17" creationId="{4980DEEE-07EA-47DB-BED5-1F14002D02FC}"/>
          </ac:spMkLst>
        </pc:spChg>
        <pc:spChg chg="mod">
          <ac:chgData name="Antoine Coubard" userId="89ea5de90203f3a5" providerId="LiveId" clId="{E98D6797-A540-45AB-B551-AECEEDA0863E}" dt="2021-11-28T17:38:33.242" v="6736" actId="1076"/>
          <ac:spMkLst>
            <pc:docMk/>
            <pc:sldMk cId="262392303" sldId="519"/>
            <ac:spMk id="19" creationId="{08EDD0DE-441C-444A-A35E-9A4673783018}"/>
          </ac:spMkLst>
        </pc:spChg>
        <pc:spChg chg="add del mod">
          <ac:chgData name="Antoine Coubard" userId="89ea5de90203f3a5" providerId="LiveId" clId="{E98D6797-A540-45AB-B551-AECEEDA0863E}" dt="2021-11-27T16:25:37.072" v="4130" actId="478"/>
          <ac:spMkLst>
            <pc:docMk/>
            <pc:sldMk cId="262392303" sldId="519"/>
            <ac:spMk id="20" creationId="{3027007E-3047-43FB-8809-38250A201311}"/>
          </ac:spMkLst>
        </pc:spChg>
        <pc:spChg chg="add mod">
          <ac:chgData name="Antoine Coubard" userId="89ea5de90203f3a5" providerId="LiveId" clId="{E98D6797-A540-45AB-B551-AECEEDA0863E}" dt="2021-11-28T11:03:09.477" v="4277" actId="1076"/>
          <ac:spMkLst>
            <pc:docMk/>
            <pc:sldMk cId="262392303" sldId="519"/>
            <ac:spMk id="21" creationId="{4D1D8F0E-9BDE-46A9-8BEF-EA7F28AF4E28}"/>
          </ac:spMkLst>
        </pc:spChg>
        <pc:spChg chg="add del mod">
          <ac:chgData name="Antoine Coubard" userId="89ea5de90203f3a5" providerId="LiveId" clId="{E98D6797-A540-45AB-B551-AECEEDA0863E}" dt="2021-11-27T16:30:38.783" v="4160" actId="478"/>
          <ac:spMkLst>
            <pc:docMk/>
            <pc:sldMk cId="262392303" sldId="519"/>
            <ac:spMk id="23" creationId="{5DBCF6FF-8226-4A72-A138-57CAB6FA6FF6}"/>
          </ac:spMkLst>
        </pc:spChg>
        <pc:spChg chg="add mod">
          <ac:chgData name="Antoine Coubard" userId="89ea5de90203f3a5" providerId="LiveId" clId="{E98D6797-A540-45AB-B551-AECEEDA0863E}" dt="2021-11-27T16:44:16.388" v="4274" actId="207"/>
          <ac:spMkLst>
            <pc:docMk/>
            <pc:sldMk cId="262392303" sldId="519"/>
            <ac:spMk id="24" creationId="{D8DE0CA0-12A3-4D6A-B532-45F0917C950D}"/>
          </ac:spMkLst>
        </pc:spChg>
        <pc:spChg chg="add mod">
          <ac:chgData name="Antoine Coubard" userId="89ea5de90203f3a5" providerId="LiveId" clId="{E98D6797-A540-45AB-B551-AECEEDA0863E}" dt="2021-11-27T16:42:41.341" v="4258" actId="14100"/>
          <ac:spMkLst>
            <pc:docMk/>
            <pc:sldMk cId="262392303" sldId="519"/>
            <ac:spMk id="25" creationId="{2F708633-6777-4B20-8AA2-B56BE1E1E05A}"/>
          </ac:spMkLst>
        </pc:spChg>
        <pc:spChg chg="add mod">
          <ac:chgData name="Antoine Coubard" userId="89ea5de90203f3a5" providerId="LiveId" clId="{E98D6797-A540-45AB-B551-AECEEDA0863E}" dt="2021-11-28T11:08:57.506" v="4298" actId="207"/>
          <ac:spMkLst>
            <pc:docMk/>
            <pc:sldMk cId="262392303" sldId="519"/>
            <ac:spMk id="26" creationId="{EB9A545E-91FC-4A8F-8699-D4FB93206445}"/>
          </ac:spMkLst>
        </pc:spChg>
        <pc:spChg chg="add mod">
          <ac:chgData name="Antoine Coubard" userId="89ea5de90203f3a5" providerId="LiveId" clId="{E98D6797-A540-45AB-B551-AECEEDA0863E}" dt="2021-11-28T11:09:01.036" v="4299" actId="207"/>
          <ac:spMkLst>
            <pc:docMk/>
            <pc:sldMk cId="262392303" sldId="519"/>
            <ac:spMk id="27" creationId="{8E21A20F-8FD6-4E9F-9FFC-EAFB6A1F31B6}"/>
          </ac:spMkLst>
        </pc:spChg>
        <pc:spChg chg="add mod ord">
          <ac:chgData name="Antoine Coubard" userId="89ea5de90203f3a5" providerId="LiveId" clId="{E98D6797-A540-45AB-B551-AECEEDA0863E}" dt="2021-11-27T16:37:59.331" v="4220" actId="167"/>
          <ac:spMkLst>
            <pc:docMk/>
            <pc:sldMk cId="262392303" sldId="519"/>
            <ac:spMk id="28" creationId="{E6B3176A-60CD-4185-98A5-4EF3B79FB08E}"/>
          </ac:spMkLst>
        </pc:spChg>
        <pc:spChg chg="add mod ord">
          <ac:chgData name="Antoine Coubard" userId="89ea5de90203f3a5" providerId="LiveId" clId="{E98D6797-A540-45AB-B551-AECEEDA0863E}" dt="2021-11-27T16:37:53.980" v="4219" actId="167"/>
          <ac:spMkLst>
            <pc:docMk/>
            <pc:sldMk cId="262392303" sldId="519"/>
            <ac:spMk id="29" creationId="{D4AD8A5E-4915-4695-A85C-F0AAE8BBECBF}"/>
          </ac:spMkLst>
        </pc:spChg>
        <pc:spChg chg="add mod ord">
          <ac:chgData name="Antoine Coubard" userId="89ea5de90203f3a5" providerId="LiveId" clId="{E98D6797-A540-45AB-B551-AECEEDA0863E}" dt="2021-11-27T16:39:57.454" v="4241" actId="167"/>
          <ac:spMkLst>
            <pc:docMk/>
            <pc:sldMk cId="262392303" sldId="519"/>
            <ac:spMk id="30" creationId="{54F2E3D3-B98F-43D1-9894-73BF0CDCDF7B}"/>
          </ac:spMkLst>
        </pc:spChg>
        <pc:spChg chg="add mod ord">
          <ac:chgData name="Antoine Coubard" userId="89ea5de90203f3a5" providerId="LiveId" clId="{E98D6797-A540-45AB-B551-AECEEDA0863E}" dt="2021-11-27T16:39:47.546" v="4239" actId="167"/>
          <ac:spMkLst>
            <pc:docMk/>
            <pc:sldMk cId="262392303" sldId="519"/>
            <ac:spMk id="31" creationId="{017AF8CD-713F-4AF6-AD47-7E0C87B1AEB4}"/>
          </ac:spMkLst>
        </pc:spChg>
        <pc:spChg chg="add mod ord">
          <ac:chgData name="Antoine Coubard" userId="89ea5de90203f3a5" providerId="LiveId" clId="{E98D6797-A540-45AB-B551-AECEEDA0863E}" dt="2021-11-27T16:41:58.648" v="4249" actId="167"/>
          <ac:spMkLst>
            <pc:docMk/>
            <pc:sldMk cId="262392303" sldId="519"/>
            <ac:spMk id="32" creationId="{BE0B6415-F1D6-49B0-83A0-D8CC0A5F0255}"/>
          </ac:spMkLst>
        </pc:spChg>
        <pc:spChg chg="add mod ord">
          <ac:chgData name="Antoine Coubard" userId="89ea5de90203f3a5" providerId="LiveId" clId="{E98D6797-A540-45AB-B551-AECEEDA0863E}" dt="2021-11-27T16:42:24.565" v="4254" actId="167"/>
          <ac:spMkLst>
            <pc:docMk/>
            <pc:sldMk cId="262392303" sldId="519"/>
            <ac:spMk id="33" creationId="{FE3A595C-7A58-41D5-8C54-BF613064EF4E}"/>
          </ac:spMkLst>
        </pc:spChg>
        <pc:spChg chg="add mod ord">
          <ac:chgData name="Antoine Coubard" userId="89ea5de90203f3a5" providerId="LiveId" clId="{E98D6797-A540-45AB-B551-AECEEDA0863E}" dt="2021-11-28T11:08:25.761" v="4295" actId="207"/>
          <ac:spMkLst>
            <pc:docMk/>
            <pc:sldMk cId="262392303" sldId="519"/>
            <ac:spMk id="34" creationId="{6BFD2DA1-6A3E-4EEA-8EAD-E900F8E9F064}"/>
          </ac:spMkLst>
        </pc:spChg>
        <pc:spChg chg="add mod ord">
          <ac:chgData name="Antoine Coubard" userId="89ea5de90203f3a5" providerId="LiveId" clId="{E98D6797-A540-45AB-B551-AECEEDA0863E}" dt="2021-11-28T11:08:33.427" v="4297" actId="208"/>
          <ac:spMkLst>
            <pc:docMk/>
            <pc:sldMk cId="262392303" sldId="519"/>
            <ac:spMk id="35" creationId="{B215FA52-62F9-4631-8971-6C39BB21100A}"/>
          </ac:spMkLst>
        </pc:spChg>
        <pc:spChg chg="add del mod">
          <ac:chgData name="Antoine Coubard" userId="89ea5de90203f3a5" providerId="LiveId" clId="{E98D6797-A540-45AB-B551-AECEEDA0863E}" dt="2021-11-28T11:03:37.664" v="4288"/>
          <ac:spMkLst>
            <pc:docMk/>
            <pc:sldMk cId="262392303" sldId="519"/>
            <ac:spMk id="36" creationId="{A6C52BEE-976F-4EB3-8470-C356FE8FE6E4}"/>
          </ac:spMkLst>
        </pc:spChg>
        <pc:spChg chg="add mod">
          <ac:chgData name="Antoine Coubard" userId="89ea5de90203f3a5" providerId="LiveId" clId="{E98D6797-A540-45AB-B551-AECEEDA0863E}" dt="2021-12-01T17:35:15.894" v="8619" actId="20577"/>
          <ac:spMkLst>
            <pc:docMk/>
            <pc:sldMk cId="262392303" sldId="519"/>
            <ac:spMk id="37" creationId="{89D04587-9E53-486E-882B-8EFB2E0B6C7C}"/>
          </ac:spMkLst>
        </pc:spChg>
        <pc:spChg chg="add mod">
          <ac:chgData name="Antoine Coubard" userId="89ea5de90203f3a5" providerId="LiveId" clId="{E98D6797-A540-45AB-B551-AECEEDA0863E}" dt="2021-11-28T17:39:03.138" v="6741" actId="20577"/>
          <ac:spMkLst>
            <pc:docMk/>
            <pc:sldMk cId="262392303" sldId="519"/>
            <ac:spMk id="38" creationId="{185AE5E6-CDF0-403B-9D8C-299C5AD6148D}"/>
          </ac:spMkLst>
        </pc:spChg>
        <pc:spChg chg="add mod">
          <ac:chgData name="Antoine Coubard" userId="89ea5de90203f3a5" providerId="LiveId" clId="{E98D6797-A540-45AB-B551-AECEEDA0863E}" dt="2021-12-04T19:34:42.190" v="9888" actId="20577"/>
          <ac:spMkLst>
            <pc:docMk/>
            <pc:sldMk cId="262392303" sldId="519"/>
            <ac:spMk id="39" creationId="{2DB98349-5F5B-43EB-BDB7-12FA4813B0EF}"/>
          </ac:spMkLst>
        </pc:spChg>
        <pc:spChg chg="add mod">
          <ac:chgData name="Antoine Coubard" userId="89ea5de90203f3a5" providerId="LiveId" clId="{E98D6797-A540-45AB-B551-AECEEDA0863E}" dt="2021-12-04T19:24:05.812" v="9879" actId="20577"/>
          <ac:spMkLst>
            <pc:docMk/>
            <pc:sldMk cId="262392303" sldId="519"/>
            <ac:spMk id="40" creationId="{0097BC2B-B15D-4CD4-918E-929A19A63625}"/>
          </ac:spMkLst>
        </pc:spChg>
        <pc:picChg chg="add mod ord">
          <ac:chgData name="Antoine Coubard" userId="89ea5de90203f3a5" providerId="LiveId" clId="{E98D6797-A540-45AB-B551-AECEEDA0863E}" dt="2021-11-28T17:38:41.761" v="6737" actId="1076"/>
          <ac:picMkLst>
            <pc:docMk/>
            <pc:sldMk cId="262392303" sldId="519"/>
            <ac:picMk id="6" creationId="{9248F02B-E0EA-4CB3-920F-7DDA344B9F59}"/>
          </ac:picMkLst>
        </pc:picChg>
        <pc:picChg chg="del">
          <ac:chgData name="Antoine Coubard" userId="89ea5de90203f3a5" providerId="LiveId" clId="{E98D6797-A540-45AB-B551-AECEEDA0863E}" dt="2021-12-06T21:57:57.208" v="11874" actId="478"/>
          <ac:picMkLst>
            <pc:docMk/>
            <pc:sldMk cId="262392303" sldId="519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6T21:57:57.942" v="11875"/>
          <ac:picMkLst>
            <pc:docMk/>
            <pc:sldMk cId="262392303" sldId="519"/>
            <ac:picMk id="41" creationId="{C153CBF3-E7A7-4ECD-841A-A1B560F32C9E}"/>
          </ac:picMkLst>
        </pc:picChg>
        <pc:cxnChg chg="mod">
          <ac:chgData name="Antoine Coubard" userId="89ea5de90203f3a5" providerId="LiveId" clId="{E98D6797-A540-45AB-B551-AECEEDA0863E}" dt="2021-11-28T17:38:18.214" v="6735" actId="1076"/>
          <ac:cxnSpMkLst>
            <pc:docMk/>
            <pc:sldMk cId="262392303" sldId="519"/>
            <ac:cxnSpMk id="18" creationId="{CDF620AB-28F1-4F9F-A644-DE2AAF399A63}"/>
          </ac:cxnSpMkLst>
        </pc:cxnChg>
      </pc:sldChg>
      <pc:sldChg chg="addSp delSp modSp add del mod ord modAnim">
        <pc:chgData name="Antoine Coubard" userId="89ea5de90203f3a5" providerId="LiveId" clId="{E98D6797-A540-45AB-B551-AECEEDA0863E}" dt="2021-12-06T21:57:49.255" v="11871"/>
        <pc:sldMkLst>
          <pc:docMk/>
          <pc:sldMk cId="4045190613" sldId="520"/>
        </pc:sldMkLst>
        <pc:spChg chg="del">
          <ac:chgData name="Antoine Coubard" userId="89ea5de90203f3a5" providerId="LiveId" clId="{E98D6797-A540-45AB-B551-AECEEDA0863E}" dt="2021-11-28T11:41:09.517" v="5027" actId="478"/>
          <ac:spMkLst>
            <pc:docMk/>
            <pc:sldMk cId="4045190613" sldId="520"/>
            <ac:spMk id="11" creationId="{05869A21-F74A-4EB3-B104-8FB7187A7413}"/>
          </ac:spMkLst>
        </pc:spChg>
        <pc:spChg chg="mod">
          <ac:chgData name="Antoine Coubard" userId="89ea5de90203f3a5" providerId="LiveId" clId="{E98D6797-A540-45AB-B551-AECEEDA0863E}" dt="2021-11-28T11:41:07.003" v="5026" actId="20577"/>
          <ac:spMkLst>
            <pc:docMk/>
            <pc:sldMk cId="4045190613" sldId="520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1-28T11:48:22.109" v="5121" actId="20577"/>
          <ac:spMkLst>
            <pc:docMk/>
            <pc:sldMk cId="4045190613" sldId="520"/>
            <ac:spMk id="19" creationId="{08EDD0DE-441C-444A-A35E-9A4673783018}"/>
          </ac:spMkLst>
        </pc:spChg>
        <pc:spChg chg="del">
          <ac:chgData name="Antoine Coubard" userId="89ea5de90203f3a5" providerId="LiveId" clId="{E98D6797-A540-45AB-B551-AECEEDA0863E}" dt="2021-11-27T16:10:38.488" v="4076" actId="478"/>
          <ac:spMkLst>
            <pc:docMk/>
            <pc:sldMk cId="4045190613" sldId="520"/>
            <ac:spMk id="21" creationId="{2C9E57E7-13AD-4FBE-9006-473C615B027B}"/>
          </ac:spMkLst>
        </pc:spChg>
        <pc:spChg chg="del">
          <ac:chgData name="Antoine Coubard" userId="89ea5de90203f3a5" providerId="LiveId" clId="{E98D6797-A540-45AB-B551-AECEEDA0863E}" dt="2021-11-27T16:10:46.636" v="4079" actId="478"/>
          <ac:spMkLst>
            <pc:docMk/>
            <pc:sldMk cId="4045190613" sldId="520"/>
            <ac:spMk id="26" creationId="{43F1C11D-01D2-47BB-819F-1C9835A188E8}"/>
          </ac:spMkLst>
        </pc:spChg>
        <pc:spChg chg="del">
          <ac:chgData name="Antoine Coubard" userId="89ea5de90203f3a5" providerId="LiveId" clId="{E98D6797-A540-45AB-B551-AECEEDA0863E}" dt="2021-11-27T16:10:48.499" v="4080" actId="478"/>
          <ac:spMkLst>
            <pc:docMk/>
            <pc:sldMk cId="4045190613" sldId="520"/>
            <ac:spMk id="33" creationId="{1349A869-C77B-4459-BA64-D96465B8D38B}"/>
          </ac:spMkLst>
        </pc:spChg>
        <pc:spChg chg="del">
          <ac:chgData name="Antoine Coubard" userId="89ea5de90203f3a5" providerId="LiveId" clId="{E98D6797-A540-45AB-B551-AECEEDA0863E}" dt="2021-11-27T16:10:42.039" v="4078" actId="478"/>
          <ac:spMkLst>
            <pc:docMk/>
            <pc:sldMk cId="4045190613" sldId="520"/>
            <ac:spMk id="34" creationId="{F3CFDBCE-764F-4567-A75C-A3D8F2A7332F}"/>
          </ac:spMkLst>
        </pc:spChg>
        <pc:spChg chg="del">
          <ac:chgData name="Antoine Coubard" userId="89ea5de90203f3a5" providerId="LiveId" clId="{E98D6797-A540-45AB-B551-AECEEDA0863E}" dt="2021-11-27T16:10:40.300" v="4077" actId="478"/>
          <ac:spMkLst>
            <pc:docMk/>
            <pc:sldMk cId="4045190613" sldId="520"/>
            <ac:spMk id="35" creationId="{E8143AFA-1887-40B3-80E7-384C4DB44573}"/>
          </ac:spMkLst>
        </pc:spChg>
        <pc:spChg chg="mod">
          <ac:chgData name="Antoine Coubard" userId="89ea5de90203f3a5" providerId="LiveId" clId="{E98D6797-A540-45AB-B551-AECEEDA0863E}" dt="2021-11-27T16:11:59.246" v="4087" actId="113"/>
          <ac:spMkLst>
            <pc:docMk/>
            <pc:sldMk cId="4045190613" sldId="520"/>
            <ac:spMk id="40" creationId="{F4D6F0A6-9062-4AA2-9B89-841411244DB3}"/>
          </ac:spMkLst>
        </pc:spChg>
        <pc:spChg chg="mod">
          <ac:chgData name="Antoine Coubard" userId="89ea5de90203f3a5" providerId="LiveId" clId="{E98D6797-A540-45AB-B551-AECEEDA0863E}" dt="2021-11-27T16:12:03.109" v="4088" actId="113"/>
          <ac:spMkLst>
            <pc:docMk/>
            <pc:sldMk cId="4045190613" sldId="520"/>
            <ac:spMk id="41" creationId="{963A7A7F-9995-4983-8C4B-BB134FC31F1D}"/>
          </ac:spMkLst>
        </pc:spChg>
        <pc:spChg chg="del mod">
          <ac:chgData name="Antoine Coubard" userId="89ea5de90203f3a5" providerId="LiveId" clId="{E98D6797-A540-45AB-B551-AECEEDA0863E}" dt="2021-11-27T16:10:50.850" v="4081" actId="478"/>
          <ac:spMkLst>
            <pc:docMk/>
            <pc:sldMk cId="4045190613" sldId="520"/>
            <ac:spMk id="42" creationId="{4BA0D399-5E91-414E-953A-40A176AB285C}"/>
          </ac:spMkLst>
        </pc:spChg>
        <pc:spChg chg="mod">
          <ac:chgData name="Antoine Coubard" userId="89ea5de90203f3a5" providerId="LiveId" clId="{E98D6797-A540-45AB-B551-AECEEDA0863E}" dt="2021-11-27T16:01:00.632" v="3954" actId="20577"/>
          <ac:spMkLst>
            <pc:docMk/>
            <pc:sldMk cId="4045190613" sldId="520"/>
            <ac:spMk id="45" creationId="{73924011-B1E2-4D61-AF86-F40028C4886B}"/>
          </ac:spMkLst>
        </pc:spChg>
        <pc:picChg chg="del">
          <ac:chgData name="Antoine Coubard" userId="89ea5de90203f3a5" providerId="LiveId" clId="{E98D6797-A540-45AB-B551-AECEEDA0863E}" dt="2021-12-06T21:57:48.400" v="11870" actId="478"/>
          <ac:picMkLst>
            <pc:docMk/>
            <pc:sldMk cId="4045190613" sldId="520"/>
            <ac:picMk id="10" creationId="{F78F3285-F513-4340-9C38-14627BB7AADA}"/>
          </ac:picMkLst>
        </pc:picChg>
        <pc:picChg chg="add mod ord modCrop">
          <ac:chgData name="Antoine Coubard" userId="89ea5de90203f3a5" providerId="LiveId" clId="{E98D6797-A540-45AB-B551-AECEEDA0863E}" dt="2021-11-28T11:46:50.921" v="5094" actId="1076"/>
          <ac:picMkLst>
            <pc:docMk/>
            <pc:sldMk cId="4045190613" sldId="520"/>
            <ac:picMk id="46" creationId="{8F495296-AE10-4CE0-9235-A9ACF6412232}"/>
          </ac:picMkLst>
        </pc:picChg>
        <pc:picChg chg="add mod">
          <ac:chgData name="Antoine Coubard" userId="89ea5de90203f3a5" providerId="LiveId" clId="{E98D6797-A540-45AB-B551-AECEEDA0863E}" dt="2021-12-06T21:57:49.255" v="11871"/>
          <ac:picMkLst>
            <pc:docMk/>
            <pc:sldMk cId="4045190613" sldId="520"/>
            <ac:picMk id="47" creationId="{D6AC7AB4-AF67-4323-A1F5-B05090B0C972}"/>
          </ac:picMkLst>
        </pc:picChg>
      </pc:sldChg>
      <pc:sldChg chg="addSp delSp modSp add mod delAnim modNotesTx">
        <pc:chgData name="Antoine Coubard" userId="89ea5de90203f3a5" providerId="LiveId" clId="{E98D6797-A540-45AB-B551-AECEEDA0863E}" dt="2021-12-06T21:58:07.838" v="11880"/>
        <pc:sldMkLst>
          <pc:docMk/>
          <pc:sldMk cId="2479067885" sldId="521"/>
        </pc:sldMkLst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" creationId="{17045835-6646-46BF-8A68-3BBFC7FF015E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" creationId="{36129518-8DB2-4ED7-8FAE-DCE00156681B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4" creationId="{852C3196-652F-459B-985F-D122BB6D95FD}"/>
          </ac:spMkLst>
        </pc:spChg>
        <pc:spChg chg="add del mod">
          <ac:chgData name="Antoine Coubard" userId="89ea5de90203f3a5" providerId="LiveId" clId="{E98D6797-A540-45AB-B551-AECEEDA0863E}" dt="2021-12-04T20:21:12.528" v="10397" actId="1076"/>
          <ac:spMkLst>
            <pc:docMk/>
            <pc:sldMk cId="2479067885" sldId="521"/>
            <ac:spMk id="5" creationId="{40113D46-51B8-4426-A175-DCB56B5C2A29}"/>
          </ac:spMkLst>
        </pc:spChg>
        <pc:spChg chg="add mod">
          <ac:chgData name="Antoine Coubard" userId="89ea5de90203f3a5" providerId="LiveId" clId="{E98D6797-A540-45AB-B551-AECEEDA0863E}" dt="2021-11-28T16:56:48.964" v="6630" actId="12"/>
          <ac:spMkLst>
            <pc:docMk/>
            <pc:sldMk cId="2479067885" sldId="521"/>
            <ac:spMk id="6" creationId="{7A3255FA-A4D2-45FF-A80F-BB42DE626410}"/>
          </ac:spMkLst>
        </pc:spChg>
        <pc:spChg chg="mod">
          <ac:chgData name="Antoine Coubard" userId="89ea5de90203f3a5" providerId="LiveId" clId="{E98D6797-A540-45AB-B551-AECEEDA0863E}" dt="2021-11-28T11:42:53.223" v="5077" actId="20577"/>
          <ac:spMkLst>
            <pc:docMk/>
            <pc:sldMk cId="2479067885" sldId="521"/>
            <ac:spMk id="14" creationId="{1A424592-284B-4CAD-BD9A-5E978C0D390F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17" creationId="{4980DEEE-07EA-47DB-BED5-1F14002D02FC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1" creationId="{4D1D8F0E-9BDE-46A9-8BEF-EA7F28AF4E28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4" creationId="{D8DE0CA0-12A3-4D6A-B532-45F0917C950D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5" creationId="{2F708633-6777-4B20-8AA2-B56BE1E1E05A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6" creationId="{EB9A545E-91FC-4A8F-8699-D4FB93206445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7" creationId="{8E21A20F-8FD6-4E9F-9FFC-EAFB6A1F31B6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8" creationId="{E6B3176A-60CD-4185-98A5-4EF3B79FB08E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29" creationId="{D4AD8A5E-4915-4695-A85C-F0AAE8BBECBF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0" creationId="{54F2E3D3-B98F-43D1-9894-73BF0CDCDF7B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1" creationId="{017AF8CD-713F-4AF6-AD47-7E0C87B1AEB4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2" creationId="{BE0B6415-F1D6-49B0-83A0-D8CC0A5F0255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3" creationId="{FE3A595C-7A58-41D5-8C54-BF613064EF4E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4" creationId="{6BFD2DA1-6A3E-4EEA-8EAD-E900F8E9F064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5" creationId="{B215FA52-62F9-4631-8971-6C39BB21100A}"/>
          </ac:spMkLst>
        </pc:spChg>
        <pc:spChg chg="add del mod">
          <ac:chgData name="Antoine Coubard" userId="89ea5de90203f3a5" providerId="LiveId" clId="{E98D6797-A540-45AB-B551-AECEEDA0863E}" dt="2021-11-28T12:03:38.277" v="5394" actId="478"/>
          <ac:spMkLst>
            <pc:docMk/>
            <pc:sldMk cId="2479067885" sldId="521"/>
            <ac:spMk id="36" creationId="{02F92A18-5EAD-494B-8B3D-7C987A6D21CD}"/>
          </ac:spMkLst>
        </pc:spChg>
        <pc:spChg chg="del">
          <ac:chgData name="Antoine Coubard" userId="89ea5de90203f3a5" providerId="LiveId" clId="{E98D6797-A540-45AB-B551-AECEEDA0863E}" dt="2021-11-28T11:42:41.582" v="5057" actId="478"/>
          <ac:spMkLst>
            <pc:docMk/>
            <pc:sldMk cId="2479067885" sldId="521"/>
            <ac:spMk id="37" creationId="{89D04587-9E53-486E-882B-8EFB2E0B6C7C}"/>
          </ac:spMkLst>
        </pc:spChg>
        <pc:spChg chg="del mod">
          <ac:chgData name="Antoine Coubard" userId="89ea5de90203f3a5" providerId="LiveId" clId="{E98D6797-A540-45AB-B551-AECEEDA0863E}" dt="2021-11-28T11:59:21.006" v="5294" actId="478"/>
          <ac:spMkLst>
            <pc:docMk/>
            <pc:sldMk cId="2479067885" sldId="521"/>
            <ac:spMk id="38" creationId="{185AE5E6-CDF0-403B-9D8C-299C5AD6148D}"/>
          </ac:spMkLst>
        </pc:spChg>
        <pc:spChg chg="del">
          <ac:chgData name="Antoine Coubard" userId="89ea5de90203f3a5" providerId="LiveId" clId="{E98D6797-A540-45AB-B551-AECEEDA0863E}" dt="2021-11-28T11:42:46.543" v="5058" actId="478"/>
          <ac:spMkLst>
            <pc:docMk/>
            <pc:sldMk cId="2479067885" sldId="521"/>
            <ac:spMk id="39" creationId="{2DB98349-5F5B-43EB-BDB7-12FA4813B0EF}"/>
          </ac:spMkLst>
        </pc:spChg>
        <pc:spChg chg="add del mod">
          <ac:chgData name="Antoine Coubard" userId="89ea5de90203f3a5" providerId="LiveId" clId="{E98D6797-A540-45AB-B551-AECEEDA0863E}" dt="2021-11-28T12:03:38.277" v="5394" actId="478"/>
          <ac:spMkLst>
            <pc:docMk/>
            <pc:sldMk cId="2479067885" sldId="521"/>
            <ac:spMk id="40" creationId="{666BDEBE-306C-4640-B4D8-7EF8305E6D44}"/>
          </ac:spMkLst>
        </pc:spChg>
        <pc:picChg chg="del">
          <ac:chgData name="Antoine Coubard" userId="89ea5de90203f3a5" providerId="LiveId" clId="{E98D6797-A540-45AB-B551-AECEEDA0863E}" dt="2021-12-06T21:58:07.366" v="11879" actId="478"/>
          <ac:picMkLst>
            <pc:docMk/>
            <pc:sldMk cId="2479067885" sldId="521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6T21:58:07.838" v="11880"/>
          <ac:picMkLst>
            <pc:docMk/>
            <pc:sldMk cId="2479067885" sldId="521"/>
            <ac:picMk id="41" creationId="{D5FD3CEE-6494-4D71-BC13-F8027082C8C5}"/>
          </ac:picMkLst>
        </pc:picChg>
      </pc:sldChg>
      <pc:sldChg chg="addSp delSp modSp add mod modNotesTx">
        <pc:chgData name="Antoine Coubard" userId="89ea5de90203f3a5" providerId="LiveId" clId="{E98D6797-A540-45AB-B551-AECEEDA0863E}" dt="2021-12-06T21:58:27.855" v="11890"/>
        <pc:sldMkLst>
          <pc:docMk/>
          <pc:sldMk cId="799482667" sldId="522"/>
        </pc:sldMkLst>
        <pc:spChg chg="mod">
          <ac:chgData name="Antoine Coubard" userId="89ea5de90203f3a5" providerId="LiveId" clId="{E98D6797-A540-45AB-B551-AECEEDA0863E}" dt="2021-11-28T16:56:42.519" v="6629" actId="12"/>
          <ac:spMkLst>
            <pc:docMk/>
            <pc:sldMk cId="799482667" sldId="522"/>
            <ac:spMk id="6" creationId="{7A3255FA-A4D2-45FF-A80F-BB42DE626410}"/>
          </ac:spMkLst>
        </pc:spChg>
        <pc:spChg chg="add del mod">
          <ac:chgData name="Antoine Coubard" userId="89ea5de90203f3a5" providerId="LiveId" clId="{E98D6797-A540-45AB-B551-AECEEDA0863E}" dt="2021-11-30T17:30:01.686" v="8141" actId="21"/>
          <ac:spMkLst>
            <pc:docMk/>
            <pc:sldMk cId="799482667" sldId="522"/>
            <ac:spMk id="13" creationId="{8C59B2CB-473B-417C-9B4F-7EB610F3D5D7}"/>
          </ac:spMkLst>
        </pc:spChg>
        <pc:spChg chg="add del mod">
          <ac:chgData name="Antoine Coubard" userId="89ea5de90203f3a5" providerId="LiveId" clId="{E98D6797-A540-45AB-B551-AECEEDA0863E}" dt="2021-11-30T17:42:02.584" v="8529" actId="21"/>
          <ac:spMkLst>
            <pc:docMk/>
            <pc:sldMk cId="799482667" sldId="522"/>
            <ac:spMk id="15" creationId="{0DD837FC-D432-431F-8A3B-E43398570AD2}"/>
          </ac:spMkLst>
        </pc:spChg>
        <pc:spChg chg="mod">
          <ac:chgData name="Antoine Coubard" userId="89ea5de90203f3a5" providerId="LiveId" clId="{E98D6797-A540-45AB-B551-AECEEDA0863E}" dt="2021-11-28T12:14:04.508" v="5406" actId="20577"/>
          <ac:spMkLst>
            <pc:docMk/>
            <pc:sldMk cId="799482667" sldId="522"/>
            <ac:spMk id="19" creationId="{08EDD0DE-441C-444A-A35E-9A4673783018}"/>
          </ac:spMkLst>
        </pc:spChg>
        <pc:spChg chg="mod">
          <ac:chgData name="Antoine Coubard" userId="89ea5de90203f3a5" providerId="LiveId" clId="{E98D6797-A540-45AB-B551-AECEEDA0863E}" dt="2021-11-30T17:25:03.441" v="8105" actId="114"/>
          <ac:spMkLst>
            <pc:docMk/>
            <pc:sldMk cId="799482667" sldId="522"/>
            <ac:spMk id="40" creationId="{666BDEBE-306C-4640-B4D8-7EF8305E6D44}"/>
          </ac:spMkLst>
        </pc:spChg>
        <pc:picChg chg="add del mod">
          <ac:chgData name="Antoine Coubard" userId="89ea5de90203f3a5" providerId="LiveId" clId="{E98D6797-A540-45AB-B551-AECEEDA0863E}" dt="2021-11-28T12:13:59.269" v="5404" actId="478"/>
          <ac:picMkLst>
            <pc:docMk/>
            <pc:sldMk cId="799482667" sldId="522"/>
            <ac:picMk id="3" creationId="{579FE191-665B-47CD-B37D-E0CC10A61876}"/>
          </ac:picMkLst>
        </pc:picChg>
        <pc:picChg chg="del">
          <ac:chgData name="Antoine Coubard" userId="89ea5de90203f3a5" providerId="LiveId" clId="{E98D6797-A540-45AB-B551-AECEEDA0863E}" dt="2021-12-06T21:58:27.379" v="11889" actId="478"/>
          <ac:picMkLst>
            <pc:docMk/>
            <pc:sldMk cId="799482667" sldId="522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6T21:58:27.855" v="11890"/>
          <ac:picMkLst>
            <pc:docMk/>
            <pc:sldMk cId="799482667" sldId="522"/>
            <ac:picMk id="16" creationId="{514BE69B-4AEE-461E-AFE2-A96F2B2B2BDB}"/>
          </ac:picMkLst>
        </pc:picChg>
      </pc:sldChg>
      <pc:sldChg chg="addSp delSp modSp add mod delAnim modAnim modNotesTx">
        <pc:chgData name="Antoine Coubard" userId="89ea5de90203f3a5" providerId="LiveId" clId="{E98D6797-A540-45AB-B551-AECEEDA0863E}" dt="2021-12-06T21:58:36.990" v="11894"/>
        <pc:sldMkLst>
          <pc:docMk/>
          <pc:sldMk cId="3882165831" sldId="523"/>
        </pc:sldMkLst>
        <pc:spChg chg="del">
          <ac:chgData name="Antoine Coubard" userId="89ea5de90203f3a5" providerId="LiveId" clId="{E98D6797-A540-45AB-B551-AECEEDA0863E}" dt="2021-11-28T12:14:11.130" v="5407" actId="478"/>
          <ac:spMkLst>
            <pc:docMk/>
            <pc:sldMk cId="3882165831" sldId="523"/>
            <ac:spMk id="5" creationId="{40113D46-51B8-4426-A175-DCB56B5C2A29}"/>
          </ac:spMkLst>
        </pc:spChg>
        <pc:spChg chg="del">
          <ac:chgData name="Antoine Coubard" userId="89ea5de90203f3a5" providerId="LiveId" clId="{E98D6797-A540-45AB-B551-AECEEDA0863E}" dt="2021-11-28T12:14:11.130" v="5407" actId="478"/>
          <ac:spMkLst>
            <pc:docMk/>
            <pc:sldMk cId="3882165831" sldId="523"/>
            <ac:spMk id="6" creationId="{7A3255FA-A4D2-45FF-A80F-BB42DE626410}"/>
          </ac:spMkLst>
        </pc:spChg>
        <pc:spChg chg="mod">
          <ac:chgData name="Antoine Coubard" userId="89ea5de90203f3a5" providerId="LiveId" clId="{E98D6797-A540-45AB-B551-AECEEDA0863E}" dt="2021-11-28T12:14:19.648" v="5435" actId="20577"/>
          <ac:spMkLst>
            <pc:docMk/>
            <pc:sldMk cId="3882165831" sldId="523"/>
            <ac:spMk id="14" creationId="{1A424592-284B-4CAD-BD9A-5E978C0D390F}"/>
          </ac:spMkLst>
        </pc:spChg>
        <pc:spChg chg="add mod">
          <ac:chgData name="Antoine Coubard" userId="89ea5de90203f3a5" providerId="LiveId" clId="{E98D6797-A540-45AB-B551-AECEEDA0863E}" dt="2021-11-28T12:18:12.396" v="5461" actId="207"/>
          <ac:spMkLst>
            <pc:docMk/>
            <pc:sldMk cId="3882165831" sldId="523"/>
            <ac:spMk id="15" creationId="{4A0D93EB-9D1F-43F8-983C-B59D55B63FA6}"/>
          </ac:spMkLst>
        </pc:spChg>
        <pc:spChg chg="add mod">
          <ac:chgData name="Antoine Coubard" userId="89ea5de90203f3a5" providerId="LiveId" clId="{E98D6797-A540-45AB-B551-AECEEDA0863E}" dt="2021-11-28T12:18:15.859" v="5462" actId="207"/>
          <ac:spMkLst>
            <pc:docMk/>
            <pc:sldMk cId="3882165831" sldId="523"/>
            <ac:spMk id="16" creationId="{2866D612-E752-4E27-922E-BA2A4EDE6628}"/>
          </ac:spMkLst>
        </pc:spChg>
        <pc:spChg chg="add mod">
          <ac:chgData name="Antoine Coubard" userId="89ea5de90203f3a5" providerId="LiveId" clId="{E98D6797-A540-45AB-B551-AECEEDA0863E}" dt="2021-11-28T12:18:19.362" v="5463" actId="207"/>
          <ac:spMkLst>
            <pc:docMk/>
            <pc:sldMk cId="3882165831" sldId="523"/>
            <ac:spMk id="17" creationId="{D6ADF565-B1D9-4D85-881F-79F988D79EAD}"/>
          </ac:spMkLst>
        </pc:spChg>
        <pc:spChg chg="add del mod">
          <ac:chgData name="Antoine Coubard" userId="89ea5de90203f3a5" providerId="LiveId" clId="{E98D6797-A540-45AB-B551-AECEEDA0863E}" dt="2021-11-28T12:19:10.656" v="5466" actId="478"/>
          <ac:spMkLst>
            <pc:docMk/>
            <pc:sldMk cId="3882165831" sldId="523"/>
            <ac:spMk id="20" creationId="{39869972-25D3-4F23-891A-9E2269C7AE8E}"/>
          </ac:spMkLst>
        </pc:spChg>
        <pc:spChg chg="add mod">
          <ac:chgData name="Antoine Coubard" userId="89ea5de90203f3a5" providerId="LiveId" clId="{E98D6797-A540-45AB-B551-AECEEDA0863E}" dt="2021-11-28T12:19:46.976" v="5470" actId="1076"/>
          <ac:spMkLst>
            <pc:docMk/>
            <pc:sldMk cId="3882165831" sldId="523"/>
            <ac:spMk id="21" creationId="{D57B9E57-D7A6-49D2-8AEA-77DEE5D32344}"/>
          </ac:spMkLst>
        </pc:spChg>
        <pc:spChg chg="add mod">
          <ac:chgData name="Antoine Coubard" userId="89ea5de90203f3a5" providerId="LiveId" clId="{E98D6797-A540-45AB-B551-AECEEDA0863E}" dt="2021-11-28T12:20:21.520" v="5473" actId="14100"/>
          <ac:spMkLst>
            <pc:docMk/>
            <pc:sldMk cId="3882165831" sldId="523"/>
            <ac:spMk id="23" creationId="{1879CEB2-00C1-4479-A0C6-BACD4D861D9D}"/>
          </ac:spMkLst>
        </pc:spChg>
        <pc:spChg chg="add del mod">
          <ac:chgData name="Antoine Coubard" userId="89ea5de90203f3a5" providerId="LiveId" clId="{E98D6797-A540-45AB-B551-AECEEDA0863E}" dt="2021-11-28T16:37:19.358" v="6219" actId="478"/>
          <ac:spMkLst>
            <pc:docMk/>
            <pc:sldMk cId="3882165831" sldId="523"/>
            <ac:spMk id="24" creationId="{E98938DD-76BB-4A1D-B99D-6D6ABA00ADA4}"/>
          </ac:spMkLst>
        </pc:spChg>
        <pc:spChg chg="add del">
          <ac:chgData name="Antoine Coubard" userId="89ea5de90203f3a5" providerId="LiveId" clId="{E98D6797-A540-45AB-B551-AECEEDA0863E}" dt="2021-11-28T12:28:09.950" v="5704" actId="22"/>
          <ac:spMkLst>
            <pc:docMk/>
            <pc:sldMk cId="3882165831" sldId="523"/>
            <ac:spMk id="25" creationId="{7D260C33-1A04-4DA0-8D0E-4F31F2DE9237}"/>
          </ac:spMkLst>
        </pc:spChg>
        <pc:spChg chg="add mod">
          <ac:chgData name="Antoine Coubard" userId="89ea5de90203f3a5" providerId="LiveId" clId="{E98D6797-A540-45AB-B551-AECEEDA0863E}" dt="2021-11-28T12:28:34.263" v="5707" actId="14100"/>
          <ac:spMkLst>
            <pc:docMk/>
            <pc:sldMk cId="3882165831" sldId="523"/>
            <ac:spMk id="26" creationId="{A6D2A344-3CB8-465D-86E7-C7D4DF8BB127}"/>
          </ac:spMkLst>
        </pc:spChg>
        <pc:spChg chg="add mod">
          <ac:chgData name="Antoine Coubard" userId="89ea5de90203f3a5" providerId="LiveId" clId="{E98D6797-A540-45AB-B551-AECEEDA0863E}" dt="2021-11-28T12:28:51.191" v="5712" actId="14100"/>
          <ac:spMkLst>
            <pc:docMk/>
            <pc:sldMk cId="3882165831" sldId="523"/>
            <ac:spMk id="27" creationId="{FAA0B4B6-81CE-4057-84C7-51E9348FDCDC}"/>
          </ac:spMkLst>
        </pc:spChg>
        <pc:spChg chg="add mod">
          <ac:chgData name="Antoine Coubard" userId="89ea5de90203f3a5" providerId="LiveId" clId="{E98D6797-A540-45AB-B551-AECEEDA0863E}" dt="2021-11-28T12:35:52.496" v="5832" actId="14100"/>
          <ac:spMkLst>
            <pc:docMk/>
            <pc:sldMk cId="3882165831" sldId="523"/>
            <ac:spMk id="28" creationId="{87D13AAA-1B10-4820-BF93-4F6A90F6CD9D}"/>
          </ac:spMkLst>
        </pc:spChg>
        <pc:spChg chg="add mod">
          <ac:chgData name="Antoine Coubard" userId="89ea5de90203f3a5" providerId="LiveId" clId="{E98D6797-A540-45AB-B551-AECEEDA0863E}" dt="2021-11-28T12:29:43.137" v="5719" actId="14100"/>
          <ac:spMkLst>
            <pc:docMk/>
            <pc:sldMk cId="3882165831" sldId="523"/>
            <ac:spMk id="29" creationId="{8480D707-78ED-4E21-9713-5389C8406433}"/>
          </ac:spMkLst>
        </pc:spChg>
        <pc:spChg chg="add mod">
          <ac:chgData name="Antoine Coubard" userId="89ea5de90203f3a5" providerId="LiveId" clId="{E98D6797-A540-45AB-B551-AECEEDA0863E}" dt="2021-11-28T12:29:58.720" v="5722" actId="14100"/>
          <ac:spMkLst>
            <pc:docMk/>
            <pc:sldMk cId="3882165831" sldId="523"/>
            <ac:spMk id="30" creationId="{80B835E9-C32F-4B46-A983-F50E316C7A55}"/>
          </ac:spMkLst>
        </pc:spChg>
        <pc:spChg chg="add del">
          <ac:chgData name="Antoine Coubard" userId="89ea5de90203f3a5" providerId="LiveId" clId="{E98D6797-A540-45AB-B551-AECEEDA0863E}" dt="2021-11-28T12:35:57.857" v="5834" actId="22"/>
          <ac:spMkLst>
            <pc:docMk/>
            <pc:sldMk cId="3882165831" sldId="523"/>
            <ac:spMk id="31" creationId="{F1AC680E-4C7E-4BA7-849D-0E1F3CF2E203}"/>
          </ac:spMkLst>
        </pc:spChg>
        <pc:spChg chg="add mod">
          <ac:chgData name="Antoine Coubard" userId="89ea5de90203f3a5" providerId="LiveId" clId="{E98D6797-A540-45AB-B551-AECEEDA0863E}" dt="2021-11-28T12:36:14.352" v="5837" actId="14100"/>
          <ac:spMkLst>
            <pc:docMk/>
            <pc:sldMk cId="3882165831" sldId="523"/>
            <ac:spMk id="32" creationId="{EFE6B43C-0779-4D64-BFB9-3987F6901585}"/>
          </ac:spMkLst>
        </pc:spChg>
        <pc:spChg chg="add mod">
          <ac:chgData name="Antoine Coubard" userId="89ea5de90203f3a5" providerId="LiveId" clId="{E98D6797-A540-45AB-B551-AECEEDA0863E}" dt="2021-11-28T12:39:07.999" v="5899" actId="14100"/>
          <ac:spMkLst>
            <pc:docMk/>
            <pc:sldMk cId="3882165831" sldId="523"/>
            <ac:spMk id="33" creationId="{3085D028-1CB1-4166-8D2B-1EF9CDA8704B}"/>
          </ac:spMkLst>
        </pc:spChg>
        <pc:spChg chg="del">
          <ac:chgData name="Antoine Coubard" userId="89ea5de90203f3a5" providerId="LiveId" clId="{E98D6797-A540-45AB-B551-AECEEDA0863E}" dt="2021-11-28T12:14:11.130" v="5407" actId="478"/>
          <ac:spMkLst>
            <pc:docMk/>
            <pc:sldMk cId="3882165831" sldId="523"/>
            <ac:spMk id="36" creationId="{02F92A18-5EAD-494B-8B3D-7C987A6D21CD}"/>
          </ac:spMkLst>
        </pc:spChg>
        <pc:spChg chg="del">
          <ac:chgData name="Antoine Coubard" userId="89ea5de90203f3a5" providerId="LiveId" clId="{E98D6797-A540-45AB-B551-AECEEDA0863E}" dt="2021-11-28T12:14:11.130" v="5407" actId="478"/>
          <ac:spMkLst>
            <pc:docMk/>
            <pc:sldMk cId="3882165831" sldId="523"/>
            <ac:spMk id="40" creationId="{666BDEBE-306C-4640-B4D8-7EF8305E6D44}"/>
          </ac:spMkLst>
        </pc:spChg>
        <pc:picChg chg="mod">
          <ac:chgData name="Antoine Coubard" userId="89ea5de90203f3a5" providerId="LiveId" clId="{E98D6797-A540-45AB-B551-AECEEDA0863E}" dt="2021-11-28T16:40:58.428" v="6446" actId="1076"/>
          <ac:picMkLst>
            <pc:docMk/>
            <pc:sldMk cId="3882165831" sldId="523"/>
            <ac:picMk id="3" creationId="{579FE191-665B-47CD-B37D-E0CC10A61876}"/>
          </ac:picMkLst>
        </pc:picChg>
        <pc:picChg chg="add mod">
          <ac:chgData name="Antoine Coubard" userId="89ea5de90203f3a5" providerId="LiveId" clId="{E98D6797-A540-45AB-B551-AECEEDA0863E}" dt="2021-11-28T12:28:38.163" v="5709" actId="1076"/>
          <ac:picMkLst>
            <pc:docMk/>
            <pc:sldMk cId="3882165831" sldId="523"/>
            <ac:picMk id="4" creationId="{5586655E-D81B-41B9-BC1D-E1ED086D0C48}"/>
          </ac:picMkLst>
        </pc:picChg>
        <pc:picChg chg="del">
          <ac:chgData name="Antoine Coubard" userId="89ea5de90203f3a5" providerId="LiveId" clId="{E98D6797-A540-45AB-B551-AECEEDA0863E}" dt="2021-12-06T21:58:36.340" v="11893" actId="478"/>
          <ac:picMkLst>
            <pc:docMk/>
            <pc:sldMk cId="3882165831" sldId="523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6T21:58:36.990" v="11894"/>
          <ac:picMkLst>
            <pc:docMk/>
            <pc:sldMk cId="3882165831" sldId="523"/>
            <ac:picMk id="34" creationId="{9841B17C-BDCB-4756-888D-D4C3120E0BC9}"/>
          </ac:picMkLst>
        </pc:picChg>
      </pc:sldChg>
      <pc:sldChg chg="addSp delSp modSp add mod delAnim modNotesTx">
        <pc:chgData name="Antoine Coubard" userId="89ea5de90203f3a5" providerId="LiveId" clId="{E98D6797-A540-45AB-B551-AECEEDA0863E}" dt="2021-12-06T21:58:40.327" v="11896"/>
        <pc:sldMkLst>
          <pc:docMk/>
          <pc:sldMk cId="3206096305" sldId="524"/>
        </pc:sldMkLst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15" creationId="{4A0D93EB-9D1F-43F8-983C-B59D55B63FA6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16" creationId="{2866D612-E752-4E27-922E-BA2A4EDE6628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17" creationId="{D6ADF565-B1D9-4D85-881F-79F988D79EAD}"/>
          </ac:spMkLst>
        </pc:spChg>
        <pc:spChg chg="mod">
          <ac:chgData name="Antoine Coubard" userId="89ea5de90203f3a5" providerId="LiveId" clId="{E98D6797-A540-45AB-B551-AECEEDA0863E}" dt="2021-11-28T16:36:31.028" v="6212" actId="20577"/>
          <ac:spMkLst>
            <pc:docMk/>
            <pc:sldMk cId="3206096305" sldId="524"/>
            <ac:spMk id="19" creationId="{08EDD0DE-441C-444A-A35E-9A4673783018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21" creationId="{D57B9E57-D7A6-49D2-8AEA-77DEE5D32344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23" creationId="{1879CEB2-00C1-4479-A0C6-BACD4D861D9D}"/>
          </ac:spMkLst>
        </pc:spChg>
        <pc:spChg chg="mod">
          <ac:chgData name="Antoine Coubard" userId="89ea5de90203f3a5" providerId="LiveId" clId="{E98D6797-A540-45AB-B551-AECEEDA0863E}" dt="2021-11-28T16:37:15.757" v="6218" actId="1076"/>
          <ac:spMkLst>
            <pc:docMk/>
            <pc:sldMk cId="3206096305" sldId="524"/>
            <ac:spMk id="24" creationId="{E98938DD-76BB-4A1D-B99D-6D6ABA00ADA4}"/>
          </ac:spMkLst>
        </pc:spChg>
        <pc:spChg chg="add mod">
          <ac:chgData name="Antoine Coubard" userId="89ea5de90203f3a5" providerId="LiveId" clId="{E98D6797-A540-45AB-B551-AECEEDA0863E}" dt="2021-11-28T16:53:05.595" v="6479" actId="20577"/>
          <ac:spMkLst>
            <pc:docMk/>
            <pc:sldMk cId="3206096305" sldId="524"/>
            <ac:spMk id="25" creationId="{B57A78C7-FA2A-461A-BB73-3A5DFEF832AA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26" creationId="{A6D2A344-3CB8-465D-86E7-C7D4DF8BB127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27" creationId="{FAA0B4B6-81CE-4057-84C7-51E9348FDCDC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28" creationId="{87D13AAA-1B10-4820-BF93-4F6A90F6CD9D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29" creationId="{8480D707-78ED-4E21-9713-5389C8406433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30" creationId="{80B835E9-C32F-4B46-A983-F50E316C7A55}"/>
          </ac:spMkLst>
        </pc:spChg>
        <pc:spChg chg="add mod">
          <ac:chgData name="Antoine Coubard" userId="89ea5de90203f3a5" providerId="LiveId" clId="{E98D6797-A540-45AB-B551-AECEEDA0863E}" dt="2021-11-28T17:03:16.171" v="6691" actId="14100"/>
          <ac:spMkLst>
            <pc:docMk/>
            <pc:sldMk cId="3206096305" sldId="524"/>
            <ac:spMk id="31" creationId="{DEEF35C1-51E9-47AE-A554-4B15C52286C9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32" creationId="{EFE6B43C-0779-4D64-BFB9-3987F6901585}"/>
          </ac:spMkLst>
        </pc:spChg>
        <pc:spChg chg="del">
          <ac:chgData name="Antoine Coubard" userId="89ea5de90203f3a5" providerId="LiveId" clId="{E98D6797-A540-45AB-B551-AECEEDA0863E}" dt="2021-11-28T16:36:59.462" v="6215" actId="478"/>
          <ac:spMkLst>
            <pc:docMk/>
            <pc:sldMk cId="3206096305" sldId="524"/>
            <ac:spMk id="33" creationId="{3085D028-1CB1-4166-8D2B-1EF9CDA8704B}"/>
          </ac:spMkLst>
        </pc:spChg>
        <pc:spChg chg="add mod">
          <ac:chgData name="Antoine Coubard" userId="89ea5de90203f3a5" providerId="LiveId" clId="{E98D6797-A540-45AB-B551-AECEEDA0863E}" dt="2021-11-28T16:56:20.635" v="6626" actId="12"/>
          <ac:spMkLst>
            <pc:docMk/>
            <pc:sldMk cId="3206096305" sldId="524"/>
            <ac:spMk id="34" creationId="{D59FC7CD-A6C0-47C9-B7DE-6D9C93118937}"/>
          </ac:spMkLst>
        </pc:spChg>
        <pc:spChg chg="add mod">
          <ac:chgData name="Antoine Coubard" userId="89ea5de90203f3a5" providerId="LiveId" clId="{E98D6797-A540-45AB-B551-AECEEDA0863E}" dt="2021-11-28T16:53:13.748" v="6485" actId="20577"/>
          <ac:spMkLst>
            <pc:docMk/>
            <pc:sldMk cId="3206096305" sldId="524"/>
            <ac:spMk id="35" creationId="{635A05F5-6A21-4633-A49B-E7770905F31E}"/>
          </ac:spMkLst>
        </pc:spChg>
        <pc:picChg chg="del">
          <ac:chgData name="Antoine Coubard" userId="89ea5de90203f3a5" providerId="LiveId" clId="{E98D6797-A540-45AB-B551-AECEEDA0863E}" dt="2021-11-28T16:36:42.539" v="6213" actId="478"/>
          <ac:picMkLst>
            <pc:docMk/>
            <pc:sldMk cId="3206096305" sldId="524"/>
            <ac:picMk id="3" creationId="{579FE191-665B-47CD-B37D-E0CC10A61876}"/>
          </ac:picMkLst>
        </pc:picChg>
        <pc:picChg chg="del">
          <ac:chgData name="Antoine Coubard" userId="89ea5de90203f3a5" providerId="LiveId" clId="{E98D6797-A540-45AB-B551-AECEEDA0863E}" dt="2021-11-28T16:36:52.465" v="6214" actId="478"/>
          <ac:picMkLst>
            <pc:docMk/>
            <pc:sldMk cId="3206096305" sldId="524"/>
            <ac:picMk id="4" creationId="{5586655E-D81B-41B9-BC1D-E1ED086D0C48}"/>
          </ac:picMkLst>
        </pc:picChg>
        <pc:picChg chg="del">
          <ac:chgData name="Antoine Coubard" userId="89ea5de90203f3a5" providerId="LiveId" clId="{E98D6797-A540-45AB-B551-AECEEDA0863E}" dt="2021-12-06T21:58:39.586" v="11895" actId="478"/>
          <ac:picMkLst>
            <pc:docMk/>
            <pc:sldMk cId="3206096305" sldId="524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6T21:58:40.327" v="11896"/>
          <ac:picMkLst>
            <pc:docMk/>
            <pc:sldMk cId="3206096305" sldId="524"/>
            <ac:picMk id="36" creationId="{72FB4519-3E9F-40B3-AAA2-B2CDB2FB00E3}"/>
          </ac:picMkLst>
        </pc:picChg>
      </pc:sldChg>
      <pc:sldChg chg="addSp delSp modSp add mod modAnim modNotesTx">
        <pc:chgData name="Antoine Coubard" userId="89ea5de90203f3a5" providerId="LiveId" clId="{E98D6797-A540-45AB-B551-AECEEDA0863E}" dt="2021-12-06T21:58:12.297" v="11882"/>
        <pc:sldMkLst>
          <pc:docMk/>
          <pc:sldMk cId="1739850032" sldId="525"/>
        </pc:sldMkLst>
        <pc:spChg chg="add del mod">
          <ac:chgData name="Antoine Coubard" userId="89ea5de90203f3a5" providerId="LiveId" clId="{E98D6797-A540-45AB-B551-AECEEDA0863E}" dt="2021-12-04T18:53:22.656" v="9593" actId="478"/>
          <ac:spMkLst>
            <pc:docMk/>
            <pc:sldMk cId="1739850032" sldId="525"/>
            <ac:spMk id="2" creationId="{8D17AEA9-7777-4A3A-92F5-A12E95BF114E}"/>
          </ac:spMkLst>
        </pc:spChg>
        <pc:spChg chg="mod">
          <ac:chgData name="Antoine Coubard" userId="89ea5de90203f3a5" providerId="LiveId" clId="{E98D6797-A540-45AB-B551-AECEEDA0863E}" dt="2021-12-04T20:21:50.751" v="10405" actId="20577"/>
          <ac:spMkLst>
            <pc:docMk/>
            <pc:sldMk cId="1739850032" sldId="525"/>
            <ac:spMk id="5" creationId="{40113D46-51B8-4426-A175-DCB56B5C2A29}"/>
          </ac:spMkLst>
        </pc:spChg>
        <pc:spChg chg="del mod">
          <ac:chgData name="Antoine Coubard" userId="89ea5de90203f3a5" providerId="LiveId" clId="{E98D6797-A540-45AB-B551-AECEEDA0863E}" dt="2021-12-04T18:54:45.039" v="9611" actId="478"/>
          <ac:spMkLst>
            <pc:docMk/>
            <pc:sldMk cId="1739850032" sldId="525"/>
            <ac:spMk id="6" creationId="{7A3255FA-A4D2-45FF-A80F-BB42DE626410}"/>
          </ac:spMkLst>
        </pc:spChg>
        <pc:spChg chg="add mod">
          <ac:chgData name="Antoine Coubard" userId="89ea5de90203f3a5" providerId="LiveId" clId="{E98D6797-A540-45AB-B551-AECEEDA0863E}" dt="2021-12-04T20:21:47.645" v="10402" actId="20577"/>
          <ac:spMkLst>
            <pc:docMk/>
            <pc:sldMk cId="1739850032" sldId="525"/>
            <ac:spMk id="17" creationId="{4C4D5F9E-CA5B-403D-A681-36F33B5B052B}"/>
          </ac:spMkLst>
        </pc:spChg>
        <pc:spChg chg="mod">
          <ac:chgData name="Antoine Coubard" userId="89ea5de90203f3a5" providerId="LiveId" clId="{E98D6797-A540-45AB-B551-AECEEDA0863E}" dt="2021-12-02T15:49:23.212" v="8757"/>
          <ac:spMkLst>
            <pc:docMk/>
            <pc:sldMk cId="1739850032" sldId="525"/>
            <ac:spMk id="19" creationId="{08EDD0DE-441C-444A-A35E-9A4673783018}"/>
          </ac:spMkLst>
        </pc:spChg>
        <pc:picChg chg="add mod">
          <ac:chgData name="Antoine Coubard" userId="89ea5de90203f3a5" providerId="LiveId" clId="{E98D6797-A540-45AB-B551-AECEEDA0863E}" dt="2021-12-04T20:04:05.677" v="10329" actId="14100"/>
          <ac:picMkLst>
            <pc:docMk/>
            <pc:sldMk cId="1739850032" sldId="525"/>
            <ac:picMk id="4" creationId="{9611E842-2349-407D-B9B6-52903960D39F}"/>
          </ac:picMkLst>
        </pc:picChg>
        <pc:picChg chg="add mod">
          <ac:chgData name="Antoine Coubard" userId="89ea5de90203f3a5" providerId="LiveId" clId="{E98D6797-A540-45AB-B551-AECEEDA0863E}" dt="2021-12-04T20:04:24.176" v="10332" actId="1076"/>
          <ac:picMkLst>
            <pc:docMk/>
            <pc:sldMk cId="1739850032" sldId="525"/>
            <ac:picMk id="8" creationId="{942F6F55-0585-493F-85B7-17A390119FC7}"/>
          </ac:picMkLst>
        </pc:picChg>
        <pc:picChg chg="del">
          <ac:chgData name="Antoine Coubard" userId="89ea5de90203f3a5" providerId="LiveId" clId="{E98D6797-A540-45AB-B551-AECEEDA0863E}" dt="2021-12-06T21:58:11.830" v="11881" actId="478"/>
          <ac:picMkLst>
            <pc:docMk/>
            <pc:sldMk cId="1739850032" sldId="525"/>
            <ac:picMk id="10" creationId="{F78F3285-F513-4340-9C38-14627BB7AADA}"/>
          </ac:picMkLst>
        </pc:picChg>
        <pc:picChg chg="add del mod">
          <ac:chgData name="Antoine Coubard" userId="89ea5de90203f3a5" providerId="LiveId" clId="{E98D6797-A540-45AB-B551-AECEEDA0863E}" dt="2021-12-04T19:01:19.011" v="9633" actId="478"/>
          <ac:picMkLst>
            <pc:docMk/>
            <pc:sldMk cId="1739850032" sldId="525"/>
            <ac:picMk id="11" creationId="{DA51FAF5-43A7-4B59-BDCA-AC821BCE5BB5}"/>
          </ac:picMkLst>
        </pc:picChg>
        <pc:picChg chg="add mod">
          <ac:chgData name="Antoine Coubard" userId="89ea5de90203f3a5" providerId="LiveId" clId="{E98D6797-A540-45AB-B551-AECEEDA0863E}" dt="2021-12-04T19:01:17.526" v="9632" actId="1076"/>
          <ac:picMkLst>
            <pc:docMk/>
            <pc:sldMk cId="1739850032" sldId="525"/>
            <ac:picMk id="12" creationId="{6D229235-D09E-4A67-95F9-71820E3C30A1}"/>
          </ac:picMkLst>
        </pc:picChg>
        <pc:picChg chg="add mod">
          <ac:chgData name="Antoine Coubard" userId="89ea5de90203f3a5" providerId="LiveId" clId="{E98D6797-A540-45AB-B551-AECEEDA0863E}" dt="2021-12-04T20:03:54.225" v="10327" actId="1076"/>
          <ac:picMkLst>
            <pc:docMk/>
            <pc:sldMk cId="1739850032" sldId="525"/>
            <ac:picMk id="13" creationId="{0FE7F318-3F50-48DB-86CB-9375AB1BD96A}"/>
          </ac:picMkLst>
        </pc:picChg>
        <pc:picChg chg="add mod">
          <ac:chgData name="Antoine Coubard" userId="89ea5de90203f3a5" providerId="LiveId" clId="{E98D6797-A540-45AB-B551-AECEEDA0863E}" dt="2021-12-06T21:58:12.297" v="11882"/>
          <ac:picMkLst>
            <pc:docMk/>
            <pc:sldMk cId="1739850032" sldId="525"/>
            <ac:picMk id="20" creationId="{9A6BB8D1-83EF-47D0-8556-D564C1A3EC80}"/>
          </ac:picMkLst>
        </pc:picChg>
      </pc:sldChg>
      <pc:sldChg chg="addSp delSp modSp add mod modAnim">
        <pc:chgData name="Antoine Coubard" userId="89ea5de90203f3a5" providerId="LiveId" clId="{E98D6797-A540-45AB-B551-AECEEDA0863E}" dt="2021-12-06T21:58:15.874" v="11884"/>
        <pc:sldMkLst>
          <pc:docMk/>
          <pc:sldMk cId="2173939989" sldId="526"/>
        </pc:sldMkLst>
        <pc:spChg chg="add del mod">
          <ac:chgData name="Antoine Coubard" userId="89ea5de90203f3a5" providerId="LiveId" clId="{E98D6797-A540-45AB-B551-AECEEDA0863E}" dt="2021-12-04T20:02:14.043" v="10319" actId="478"/>
          <ac:spMkLst>
            <pc:docMk/>
            <pc:sldMk cId="2173939989" sldId="526"/>
            <ac:spMk id="2" creationId="{570E05C5-CF2E-4B12-9512-7253693345C8}"/>
          </ac:spMkLst>
        </pc:spChg>
        <pc:spChg chg="mod">
          <ac:chgData name="Antoine Coubard" userId="89ea5de90203f3a5" providerId="LiveId" clId="{E98D6797-A540-45AB-B551-AECEEDA0863E}" dt="2021-12-04T20:21:08.229" v="10395" actId="20577"/>
          <ac:spMkLst>
            <pc:docMk/>
            <pc:sldMk cId="2173939989" sldId="526"/>
            <ac:spMk id="5" creationId="{40113D46-51B8-4426-A175-DCB56B5C2A29}"/>
          </ac:spMkLst>
        </pc:spChg>
        <pc:spChg chg="mod">
          <ac:chgData name="Antoine Coubard" userId="89ea5de90203f3a5" providerId="LiveId" clId="{E98D6797-A540-45AB-B551-AECEEDA0863E}" dt="2021-11-28T17:44:24.012" v="6775" actId="207"/>
          <ac:spMkLst>
            <pc:docMk/>
            <pc:sldMk cId="2173939989" sldId="526"/>
            <ac:spMk id="6" creationId="{7A3255FA-A4D2-45FF-A80F-BB42DE626410}"/>
          </ac:spMkLst>
        </pc:spChg>
        <pc:spChg chg="add del mod">
          <ac:chgData name="Antoine Coubard" userId="89ea5de90203f3a5" providerId="LiveId" clId="{E98D6797-A540-45AB-B551-AECEEDA0863E}" dt="2021-11-30T16:45:23.368" v="7250" actId="21"/>
          <ac:spMkLst>
            <pc:docMk/>
            <pc:sldMk cId="2173939989" sldId="526"/>
            <ac:spMk id="11" creationId="{7867C463-1026-4E3C-840F-DF727B539347}"/>
          </ac:spMkLst>
        </pc:spChg>
        <pc:spChg chg="add mod">
          <ac:chgData name="Antoine Coubard" userId="89ea5de90203f3a5" providerId="LiveId" clId="{E98D6797-A540-45AB-B551-AECEEDA0863E}" dt="2021-12-04T20:02:10.576" v="10318" actId="1076"/>
          <ac:spMkLst>
            <pc:docMk/>
            <pc:sldMk cId="2173939989" sldId="526"/>
            <ac:spMk id="12" creationId="{65370C7F-262B-4DC9-A2A3-3BC07F979BC5}"/>
          </ac:spMkLst>
        </pc:spChg>
        <pc:picChg chg="add del mod">
          <ac:chgData name="Antoine Coubard" userId="89ea5de90203f3a5" providerId="LiveId" clId="{E98D6797-A540-45AB-B551-AECEEDA0863E}" dt="2021-12-04T20:14:50.355" v="10361" actId="478"/>
          <ac:picMkLst>
            <pc:docMk/>
            <pc:sldMk cId="2173939989" sldId="526"/>
            <ac:picMk id="4" creationId="{1BCC7665-52E8-4412-9324-D39A7C4E4ACB}"/>
          </ac:picMkLst>
        </pc:picChg>
        <pc:picChg chg="add del mod">
          <ac:chgData name="Antoine Coubard" userId="89ea5de90203f3a5" providerId="LiveId" clId="{E98D6797-A540-45AB-B551-AECEEDA0863E}" dt="2021-12-04T20:14:52.525" v="10362" actId="478"/>
          <ac:picMkLst>
            <pc:docMk/>
            <pc:sldMk cId="2173939989" sldId="526"/>
            <ac:picMk id="8" creationId="{0CD564C6-2FED-4707-A66C-05F24F3B1B6F}"/>
          </ac:picMkLst>
        </pc:picChg>
        <pc:picChg chg="del">
          <ac:chgData name="Antoine Coubard" userId="89ea5de90203f3a5" providerId="LiveId" clId="{E98D6797-A540-45AB-B551-AECEEDA0863E}" dt="2021-12-06T21:58:15.288" v="11883" actId="478"/>
          <ac:picMkLst>
            <pc:docMk/>
            <pc:sldMk cId="2173939989" sldId="526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4T20:15:09.469" v="10366" actId="1076"/>
          <ac:picMkLst>
            <pc:docMk/>
            <pc:sldMk cId="2173939989" sldId="526"/>
            <ac:picMk id="13" creationId="{35DD21D6-48D0-492B-A06C-D2569BC57A55}"/>
          </ac:picMkLst>
        </pc:picChg>
        <pc:picChg chg="add del mod">
          <ac:chgData name="Antoine Coubard" userId="89ea5de90203f3a5" providerId="LiveId" clId="{E98D6797-A540-45AB-B551-AECEEDA0863E}" dt="2021-12-04T20:18:40.947" v="10377" actId="478"/>
          <ac:picMkLst>
            <pc:docMk/>
            <pc:sldMk cId="2173939989" sldId="526"/>
            <ac:picMk id="16" creationId="{E7B7BBBA-49A7-4673-8C8E-C2E0A1AC1751}"/>
          </ac:picMkLst>
        </pc:picChg>
        <pc:picChg chg="add del mod">
          <ac:chgData name="Antoine Coubard" userId="89ea5de90203f3a5" providerId="LiveId" clId="{E98D6797-A540-45AB-B551-AECEEDA0863E}" dt="2021-12-04T20:18:43.045" v="10378" actId="478"/>
          <ac:picMkLst>
            <pc:docMk/>
            <pc:sldMk cId="2173939989" sldId="526"/>
            <ac:picMk id="20" creationId="{5B4AEA28-CC0C-49C2-8FEE-F10B0930E44C}"/>
          </ac:picMkLst>
        </pc:picChg>
        <pc:picChg chg="add del mod">
          <ac:chgData name="Antoine Coubard" userId="89ea5de90203f3a5" providerId="LiveId" clId="{E98D6797-A540-45AB-B551-AECEEDA0863E}" dt="2021-12-04T20:18:44.758" v="10379" actId="478"/>
          <ac:picMkLst>
            <pc:docMk/>
            <pc:sldMk cId="2173939989" sldId="526"/>
            <ac:picMk id="23" creationId="{C633630A-307C-4BD2-8DEC-EE076F6BD34A}"/>
          </ac:picMkLst>
        </pc:picChg>
        <pc:picChg chg="add mod">
          <ac:chgData name="Antoine Coubard" userId="89ea5de90203f3a5" providerId="LiveId" clId="{E98D6797-A540-45AB-B551-AECEEDA0863E}" dt="2021-12-04T20:23:51.184" v="10415" actId="1076"/>
          <ac:picMkLst>
            <pc:docMk/>
            <pc:sldMk cId="2173939989" sldId="526"/>
            <ac:picMk id="25" creationId="{8CF147BD-2F2F-4C91-A03F-65935EA8915D}"/>
          </ac:picMkLst>
        </pc:picChg>
        <pc:picChg chg="add mod">
          <ac:chgData name="Antoine Coubard" userId="89ea5de90203f3a5" providerId="LiveId" clId="{E98D6797-A540-45AB-B551-AECEEDA0863E}" dt="2021-12-04T20:19:53.522" v="10388" actId="1076"/>
          <ac:picMkLst>
            <pc:docMk/>
            <pc:sldMk cId="2173939989" sldId="526"/>
            <ac:picMk id="27" creationId="{3F5A058D-29F2-4889-9ADD-E92C11A01525}"/>
          </ac:picMkLst>
        </pc:picChg>
        <pc:picChg chg="add mod">
          <ac:chgData name="Antoine Coubard" userId="89ea5de90203f3a5" providerId="LiveId" clId="{E98D6797-A540-45AB-B551-AECEEDA0863E}" dt="2021-12-04T20:20:51.600" v="10392" actId="1076"/>
          <ac:picMkLst>
            <pc:docMk/>
            <pc:sldMk cId="2173939989" sldId="526"/>
            <ac:picMk id="29" creationId="{37395671-35B4-4F37-A27F-9FB92526055F}"/>
          </ac:picMkLst>
        </pc:picChg>
        <pc:picChg chg="add mod">
          <ac:chgData name="Antoine Coubard" userId="89ea5de90203f3a5" providerId="LiveId" clId="{E98D6797-A540-45AB-B551-AECEEDA0863E}" dt="2021-12-04T20:24:10.047" v="10420" actId="1076"/>
          <ac:picMkLst>
            <pc:docMk/>
            <pc:sldMk cId="2173939989" sldId="526"/>
            <ac:picMk id="31" creationId="{7E0D27ED-C454-4A6A-BB27-D90402B131EA}"/>
          </ac:picMkLst>
        </pc:picChg>
        <pc:picChg chg="add mod">
          <ac:chgData name="Antoine Coubard" userId="89ea5de90203f3a5" providerId="LiveId" clId="{E98D6797-A540-45AB-B551-AECEEDA0863E}" dt="2021-12-06T21:58:15.874" v="11884"/>
          <ac:picMkLst>
            <pc:docMk/>
            <pc:sldMk cId="2173939989" sldId="526"/>
            <ac:picMk id="32" creationId="{AF9D5FB5-BD82-4344-AD00-4F802C940AE4}"/>
          </ac:picMkLst>
        </pc:picChg>
      </pc:sldChg>
      <pc:sldChg chg="addSp delSp modSp add mod ord delAnim modAnim">
        <pc:chgData name="Antoine Coubard" userId="89ea5de90203f3a5" providerId="LiveId" clId="{E98D6797-A540-45AB-B551-AECEEDA0863E}" dt="2021-12-06T21:58:19.685" v="11886"/>
        <pc:sldMkLst>
          <pc:docMk/>
          <pc:sldMk cId="2054494655" sldId="527"/>
        </pc:sldMkLst>
        <pc:spChg chg="add del mod">
          <ac:chgData name="Antoine Coubard" userId="89ea5de90203f3a5" providerId="LiveId" clId="{E98D6797-A540-45AB-B551-AECEEDA0863E}" dt="2021-11-28T17:47:38.621" v="6853" actId="478"/>
          <ac:spMkLst>
            <pc:docMk/>
            <pc:sldMk cId="2054494655" sldId="527"/>
            <ac:spMk id="2" creationId="{D33B71C3-29D6-4493-9FD8-A64EBF77E223}"/>
          </ac:spMkLst>
        </pc:spChg>
        <pc:spChg chg="mod">
          <ac:chgData name="Antoine Coubard" userId="89ea5de90203f3a5" providerId="LiveId" clId="{E98D6797-A540-45AB-B551-AECEEDA0863E}" dt="2021-12-04T20:03:14.123" v="10322" actId="20577"/>
          <ac:spMkLst>
            <pc:docMk/>
            <pc:sldMk cId="2054494655" sldId="527"/>
            <ac:spMk id="5" creationId="{40113D46-51B8-4426-A175-DCB56B5C2A29}"/>
          </ac:spMkLst>
        </pc:spChg>
        <pc:spChg chg="mod">
          <ac:chgData name="Antoine Coubard" userId="89ea5de90203f3a5" providerId="LiveId" clId="{E98D6797-A540-45AB-B551-AECEEDA0863E}" dt="2021-11-28T17:44:44.674" v="6817" actId="207"/>
          <ac:spMkLst>
            <pc:docMk/>
            <pc:sldMk cId="2054494655" sldId="527"/>
            <ac:spMk id="6" creationId="{7A3255FA-A4D2-45FF-A80F-BB42DE626410}"/>
          </ac:spMkLst>
        </pc:spChg>
        <pc:spChg chg="add del mod">
          <ac:chgData name="Antoine Coubard" userId="89ea5de90203f3a5" providerId="LiveId" clId="{E98D6797-A540-45AB-B551-AECEEDA0863E}" dt="2021-11-28T17:50:19.969" v="6923" actId="478"/>
          <ac:spMkLst>
            <pc:docMk/>
            <pc:sldMk cId="2054494655" sldId="527"/>
            <ac:spMk id="12" creationId="{FA40C352-316F-4D06-8EF0-8BF645248651}"/>
          </ac:spMkLst>
        </pc:spChg>
        <pc:spChg chg="del mod">
          <ac:chgData name="Antoine Coubard" userId="89ea5de90203f3a5" providerId="LiveId" clId="{E98D6797-A540-45AB-B551-AECEEDA0863E}" dt="2021-11-28T17:53:48.237" v="6931" actId="478"/>
          <ac:spMkLst>
            <pc:docMk/>
            <pc:sldMk cId="2054494655" sldId="527"/>
            <ac:spMk id="19" creationId="{08EDD0DE-441C-444A-A35E-9A4673783018}"/>
          </ac:spMkLst>
        </pc:spChg>
        <pc:spChg chg="add mod">
          <ac:chgData name="Antoine Coubard" userId="89ea5de90203f3a5" providerId="LiveId" clId="{E98D6797-A540-45AB-B551-AECEEDA0863E}" dt="2021-11-28T17:53:49.187" v="6932"/>
          <ac:spMkLst>
            <pc:docMk/>
            <pc:sldMk cId="2054494655" sldId="527"/>
            <ac:spMk id="20" creationId="{799468AB-C3E1-424C-BC45-2101ED21BF70}"/>
          </ac:spMkLst>
        </pc:spChg>
        <pc:picChg chg="add del mod">
          <ac:chgData name="Antoine Coubard" userId="89ea5de90203f3a5" providerId="LiveId" clId="{E98D6797-A540-45AB-B551-AECEEDA0863E}" dt="2021-11-28T17:50:19.969" v="6923" actId="478"/>
          <ac:picMkLst>
            <pc:docMk/>
            <pc:sldMk cId="2054494655" sldId="527"/>
            <ac:picMk id="4" creationId="{CE82FD7B-C524-4D7E-98F0-6FDDFCCAF1D9}"/>
          </ac:picMkLst>
        </pc:picChg>
        <pc:picChg chg="add mod">
          <ac:chgData name="Antoine Coubard" userId="89ea5de90203f3a5" providerId="LiveId" clId="{E98D6797-A540-45AB-B551-AECEEDA0863E}" dt="2021-11-28T17:52:23.295" v="6925" actId="1076"/>
          <ac:picMkLst>
            <pc:docMk/>
            <pc:sldMk cId="2054494655" sldId="527"/>
            <ac:picMk id="8" creationId="{390EB704-32C1-495A-8280-1A6148038409}"/>
          </ac:picMkLst>
        </pc:picChg>
        <pc:picChg chg="del">
          <ac:chgData name="Antoine Coubard" userId="89ea5de90203f3a5" providerId="LiveId" clId="{E98D6797-A540-45AB-B551-AECEEDA0863E}" dt="2021-12-06T21:58:19.087" v="11885" actId="478"/>
          <ac:picMkLst>
            <pc:docMk/>
            <pc:sldMk cId="2054494655" sldId="527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1-28T17:52:59.158" v="6930" actId="14100"/>
          <ac:picMkLst>
            <pc:docMk/>
            <pc:sldMk cId="2054494655" sldId="527"/>
            <ac:picMk id="11" creationId="{2617FB37-C5E6-4052-AA65-0EFCB4D2FE2E}"/>
          </ac:picMkLst>
        </pc:picChg>
        <pc:picChg chg="add mod">
          <ac:chgData name="Antoine Coubard" userId="89ea5de90203f3a5" providerId="LiveId" clId="{E98D6797-A540-45AB-B551-AECEEDA0863E}" dt="2021-11-28T17:59:02.886" v="6938" actId="1076"/>
          <ac:picMkLst>
            <pc:docMk/>
            <pc:sldMk cId="2054494655" sldId="527"/>
            <ac:picMk id="15" creationId="{1E500759-0803-4579-BA63-53DEB14E185F}"/>
          </ac:picMkLst>
        </pc:picChg>
        <pc:picChg chg="add mod">
          <ac:chgData name="Antoine Coubard" userId="89ea5de90203f3a5" providerId="LiveId" clId="{E98D6797-A540-45AB-B551-AECEEDA0863E}" dt="2021-11-28T17:53:49.187" v="6932"/>
          <ac:picMkLst>
            <pc:docMk/>
            <pc:sldMk cId="2054494655" sldId="527"/>
            <ac:picMk id="21" creationId="{1E19C835-CA21-48A9-8247-6EF13C3A156D}"/>
          </ac:picMkLst>
        </pc:picChg>
        <pc:picChg chg="add mod">
          <ac:chgData name="Antoine Coubard" userId="89ea5de90203f3a5" providerId="LiveId" clId="{E98D6797-A540-45AB-B551-AECEEDA0863E}" dt="2021-11-28T17:59:45.651" v="6941" actId="1076"/>
          <ac:picMkLst>
            <pc:docMk/>
            <pc:sldMk cId="2054494655" sldId="527"/>
            <ac:picMk id="23" creationId="{94F89EBA-9F1F-4378-940D-7CF4219F4471}"/>
          </ac:picMkLst>
        </pc:picChg>
        <pc:picChg chg="add mod">
          <ac:chgData name="Antoine Coubard" userId="89ea5de90203f3a5" providerId="LiveId" clId="{E98D6797-A540-45AB-B551-AECEEDA0863E}" dt="2021-12-06T21:58:19.685" v="11886"/>
          <ac:picMkLst>
            <pc:docMk/>
            <pc:sldMk cId="2054494655" sldId="527"/>
            <ac:picMk id="24" creationId="{932AACE0-70A2-47D8-A64A-6C53AC71A33D}"/>
          </ac:picMkLst>
        </pc:picChg>
        <pc:cxnChg chg="add mod">
          <ac:chgData name="Antoine Coubard" userId="89ea5de90203f3a5" providerId="LiveId" clId="{E98D6797-A540-45AB-B551-AECEEDA0863E}" dt="2021-11-28T17:53:49.187" v="6932"/>
          <ac:cxnSpMkLst>
            <pc:docMk/>
            <pc:sldMk cId="2054494655" sldId="527"/>
            <ac:cxnSpMk id="17" creationId="{539927CB-1F51-4D64-8212-C6989D78F58B}"/>
          </ac:cxnSpMkLst>
        </pc:cxnChg>
        <pc:cxnChg chg="del">
          <ac:chgData name="Antoine Coubard" userId="89ea5de90203f3a5" providerId="LiveId" clId="{E98D6797-A540-45AB-B551-AECEEDA0863E}" dt="2021-11-28T17:53:48.237" v="6931" actId="478"/>
          <ac:cxnSpMkLst>
            <pc:docMk/>
            <pc:sldMk cId="2054494655" sldId="527"/>
            <ac:cxnSpMk id="18" creationId="{CDF620AB-28F1-4F9F-A644-DE2AAF399A63}"/>
          </ac:cxnSpMkLst>
        </pc:cxnChg>
      </pc:sldChg>
      <pc:sldChg chg="addSp delSp modSp add mod ord addAnim delAnim modAnim modNotesTx">
        <pc:chgData name="Antoine Coubard" userId="89ea5de90203f3a5" providerId="LiveId" clId="{E98D6797-A540-45AB-B551-AECEEDA0863E}" dt="2021-12-06T21:58:31.072" v="11892"/>
        <pc:sldMkLst>
          <pc:docMk/>
          <pc:sldMk cId="2197452954" sldId="528"/>
        </pc:sldMkLst>
        <pc:spChg chg="del mod">
          <ac:chgData name="Antoine Coubard" userId="89ea5de90203f3a5" providerId="LiveId" clId="{E98D6797-A540-45AB-B551-AECEEDA0863E}" dt="2021-11-30T17:25:23.339" v="8108" actId="478"/>
          <ac:spMkLst>
            <pc:docMk/>
            <pc:sldMk cId="2197452954" sldId="528"/>
            <ac:spMk id="5" creationId="{40113D46-51B8-4426-A175-DCB56B5C2A29}"/>
          </ac:spMkLst>
        </pc:spChg>
        <pc:spChg chg="del">
          <ac:chgData name="Antoine Coubard" userId="89ea5de90203f3a5" providerId="LiveId" clId="{E98D6797-A540-45AB-B551-AECEEDA0863E}" dt="2021-11-30T17:25:23.339" v="8108" actId="478"/>
          <ac:spMkLst>
            <pc:docMk/>
            <pc:sldMk cId="2197452954" sldId="528"/>
            <ac:spMk id="6" creationId="{7A3255FA-A4D2-45FF-A80F-BB42DE626410}"/>
          </ac:spMkLst>
        </pc:spChg>
        <pc:spChg chg="add del mod">
          <ac:chgData name="Antoine Coubard" userId="89ea5de90203f3a5" providerId="LiveId" clId="{E98D6797-A540-45AB-B551-AECEEDA0863E}" dt="2021-11-30T17:18:16.013" v="8083" actId="478"/>
          <ac:spMkLst>
            <pc:docMk/>
            <pc:sldMk cId="2197452954" sldId="528"/>
            <ac:spMk id="12" creationId="{FA40C352-316F-4D06-8EF0-8BF645248651}"/>
          </ac:spMkLst>
        </pc:spChg>
        <pc:spChg chg="add mod">
          <ac:chgData name="Antoine Coubard" userId="89ea5de90203f3a5" providerId="LiveId" clId="{E98D6797-A540-45AB-B551-AECEEDA0863E}" dt="2021-11-30T17:44:50.897" v="8605" actId="20577"/>
          <ac:spMkLst>
            <pc:docMk/>
            <pc:sldMk cId="2197452954" sldId="528"/>
            <ac:spMk id="13" creationId="{281B6141-5C28-46D3-85FF-916B30C24A39}"/>
          </ac:spMkLst>
        </pc:spChg>
        <pc:spChg chg="add mod">
          <ac:chgData name="Antoine Coubard" userId="89ea5de90203f3a5" providerId="LiveId" clId="{E98D6797-A540-45AB-B551-AECEEDA0863E}" dt="2021-11-30T17:18:12.850" v="8082" actId="20577"/>
          <ac:spMkLst>
            <pc:docMk/>
            <pc:sldMk cId="2197452954" sldId="528"/>
            <ac:spMk id="15" creationId="{341FE534-9C39-4369-B4F8-9BB491ACBF29}"/>
          </ac:spMkLst>
        </pc:spChg>
        <pc:spChg chg="del">
          <ac:chgData name="Antoine Coubard" userId="89ea5de90203f3a5" providerId="LiveId" clId="{E98D6797-A540-45AB-B551-AECEEDA0863E}" dt="2021-11-28T17:54:20.757" v="6933" actId="478"/>
          <ac:spMkLst>
            <pc:docMk/>
            <pc:sldMk cId="2197452954" sldId="528"/>
            <ac:spMk id="19" creationId="{08EDD0DE-441C-444A-A35E-9A4673783018}"/>
          </ac:spMkLst>
        </pc:spChg>
        <pc:spChg chg="add mod">
          <ac:chgData name="Antoine Coubard" userId="89ea5de90203f3a5" providerId="LiveId" clId="{E98D6797-A540-45AB-B551-AECEEDA0863E}" dt="2021-11-30T17:28:06.744" v="8125" actId="20577"/>
          <ac:spMkLst>
            <pc:docMk/>
            <pc:sldMk cId="2197452954" sldId="528"/>
            <ac:spMk id="20" creationId="{1841C382-1499-4108-8112-58A34084DBEF}"/>
          </ac:spMkLst>
        </pc:spChg>
        <pc:spChg chg="add del mod">
          <ac:chgData name="Antoine Coubard" userId="89ea5de90203f3a5" providerId="LiveId" clId="{E98D6797-A540-45AB-B551-AECEEDA0863E}" dt="2021-11-30T17:29:35.226" v="8136" actId="478"/>
          <ac:spMkLst>
            <pc:docMk/>
            <pc:sldMk cId="2197452954" sldId="528"/>
            <ac:spMk id="21" creationId="{92884C79-21FE-4E83-B9F6-01762834B621}"/>
          </ac:spMkLst>
        </pc:spChg>
        <pc:spChg chg="add del mod">
          <ac:chgData name="Antoine Coubard" userId="89ea5de90203f3a5" providerId="LiveId" clId="{E98D6797-A540-45AB-B551-AECEEDA0863E}" dt="2021-11-30T17:29:51.546" v="8138" actId="21"/>
          <ac:spMkLst>
            <pc:docMk/>
            <pc:sldMk cId="2197452954" sldId="528"/>
            <ac:spMk id="23" creationId="{B7EDBD98-D1F1-4777-B357-E31E92321620}"/>
          </ac:spMkLst>
        </pc:spChg>
        <pc:spChg chg="add del mod">
          <ac:chgData name="Antoine Coubard" userId="89ea5de90203f3a5" providerId="LiveId" clId="{E98D6797-A540-45AB-B551-AECEEDA0863E}" dt="2021-11-30T17:41:54.880" v="8526" actId="21"/>
          <ac:spMkLst>
            <pc:docMk/>
            <pc:sldMk cId="2197452954" sldId="528"/>
            <ac:spMk id="24" creationId="{4EF81A7D-CACE-4269-B9E1-734DF7514ABF}"/>
          </ac:spMkLst>
        </pc:spChg>
        <pc:spChg chg="add mod">
          <ac:chgData name="Antoine Coubard" userId="89ea5de90203f3a5" providerId="LiveId" clId="{E98D6797-A540-45AB-B551-AECEEDA0863E}" dt="2021-11-30T17:42:18.650" v="8532" actId="20577"/>
          <ac:spMkLst>
            <pc:docMk/>
            <pc:sldMk cId="2197452954" sldId="528"/>
            <ac:spMk id="25" creationId="{23BBBE0C-1F9F-4116-AF8F-2F18C39FE269}"/>
          </ac:spMkLst>
        </pc:spChg>
        <pc:picChg chg="add del mod">
          <ac:chgData name="Antoine Coubard" userId="89ea5de90203f3a5" providerId="LiveId" clId="{E98D6797-A540-45AB-B551-AECEEDA0863E}" dt="2021-11-30T17:22:44.910" v="8087" actId="478"/>
          <ac:picMkLst>
            <pc:docMk/>
            <pc:sldMk cId="2197452954" sldId="528"/>
            <ac:picMk id="3" creationId="{4A45AF5C-1EA2-4D28-8872-9D65C5DB7664}"/>
          </ac:picMkLst>
        </pc:picChg>
        <pc:picChg chg="del mod">
          <ac:chgData name="Antoine Coubard" userId="89ea5de90203f3a5" providerId="LiveId" clId="{E98D6797-A540-45AB-B551-AECEEDA0863E}" dt="2021-11-30T17:25:24.705" v="8109" actId="478"/>
          <ac:picMkLst>
            <pc:docMk/>
            <pc:sldMk cId="2197452954" sldId="528"/>
            <ac:picMk id="4" creationId="{CE82FD7B-C524-4D7E-98F0-6FDDFCCAF1D9}"/>
          </ac:picMkLst>
        </pc:picChg>
        <pc:picChg chg="add mod">
          <ac:chgData name="Antoine Coubard" userId="89ea5de90203f3a5" providerId="LiveId" clId="{E98D6797-A540-45AB-B551-AECEEDA0863E}" dt="2021-11-30T17:25:31.679" v="8110" actId="1076"/>
          <ac:picMkLst>
            <pc:docMk/>
            <pc:sldMk cId="2197452954" sldId="528"/>
            <ac:picMk id="8" creationId="{7FF10F7B-21C4-45A2-88DD-F6177BEEDB62}"/>
          </ac:picMkLst>
        </pc:picChg>
        <pc:picChg chg="del">
          <ac:chgData name="Antoine Coubard" userId="89ea5de90203f3a5" providerId="LiveId" clId="{E98D6797-A540-45AB-B551-AECEEDA0863E}" dt="2021-12-06T21:58:30.555" v="11891" actId="478"/>
          <ac:picMkLst>
            <pc:docMk/>
            <pc:sldMk cId="2197452954" sldId="528"/>
            <ac:picMk id="10" creationId="{F78F3285-F513-4340-9C38-14627BB7AADA}"/>
          </ac:picMkLst>
        </pc:picChg>
        <pc:picChg chg="add mod modCrop">
          <ac:chgData name="Antoine Coubard" userId="89ea5de90203f3a5" providerId="LiveId" clId="{E98D6797-A540-45AB-B551-AECEEDA0863E}" dt="2021-11-30T17:29:08.601" v="8132" actId="1076"/>
          <ac:picMkLst>
            <pc:docMk/>
            <pc:sldMk cId="2197452954" sldId="528"/>
            <ac:picMk id="16" creationId="{C00E134B-41F8-4289-88D8-7F8ACE68DED9}"/>
          </ac:picMkLst>
        </pc:picChg>
        <pc:picChg chg="add mod">
          <ac:chgData name="Antoine Coubard" userId="89ea5de90203f3a5" providerId="LiveId" clId="{E98D6797-A540-45AB-B551-AECEEDA0863E}" dt="2021-12-06T21:58:31.072" v="11892"/>
          <ac:picMkLst>
            <pc:docMk/>
            <pc:sldMk cId="2197452954" sldId="528"/>
            <ac:picMk id="26" creationId="{1168F79E-150D-42CB-8BFD-47C8587CDDCA}"/>
          </ac:picMkLst>
        </pc:picChg>
        <pc:cxnChg chg="add mod">
          <ac:chgData name="Antoine Coubard" userId="89ea5de90203f3a5" providerId="LiveId" clId="{E98D6797-A540-45AB-B551-AECEEDA0863E}" dt="2021-11-28T17:54:21.268" v="6934"/>
          <ac:cxnSpMkLst>
            <pc:docMk/>
            <pc:sldMk cId="2197452954" sldId="528"/>
            <ac:cxnSpMk id="11" creationId="{971EA284-A1F0-4315-BCB5-70961F950E11}"/>
          </ac:cxnSpMkLst>
        </pc:cxnChg>
        <pc:cxnChg chg="del">
          <ac:chgData name="Antoine Coubard" userId="89ea5de90203f3a5" providerId="LiveId" clId="{E98D6797-A540-45AB-B551-AECEEDA0863E}" dt="2021-11-28T17:54:20.757" v="6933" actId="478"/>
          <ac:cxnSpMkLst>
            <pc:docMk/>
            <pc:sldMk cId="2197452954" sldId="528"/>
            <ac:cxnSpMk id="18" creationId="{CDF620AB-28F1-4F9F-A644-DE2AAF399A63}"/>
          </ac:cxnSpMkLst>
        </pc:cxnChg>
      </pc:sldChg>
      <pc:sldChg chg="addSp delSp modSp add mod ord modAnim modNotesTx">
        <pc:chgData name="Antoine Coubard" userId="89ea5de90203f3a5" providerId="LiveId" clId="{E98D6797-A540-45AB-B551-AECEEDA0863E}" dt="2021-12-06T21:58:24.167" v="11888"/>
        <pc:sldMkLst>
          <pc:docMk/>
          <pc:sldMk cId="2746431007" sldId="529"/>
        </pc:sldMkLst>
        <pc:spChg chg="mod">
          <ac:chgData name="Antoine Coubard" userId="89ea5de90203f3a5" providerId="LiveId" clId="{E98D6797-A540-45AB-B551-AECEEDA0863E}" dt="2021-11-30T16:44:54.436" v="7234" actId="20577"/>
          <ac:spMkLst>
            <pc:docMk/>
            <pc:sldMk cId="2746431007" sldId="529"/>
            <ac:spMk id="5" creationId="{40113D46-51B8-4426-A175-DCB56B5C2A29}"/>
          </ac:spMkLst>
        </pc:spChg>
        <pc:spChg chg="del">
          <ac:chgData name="Antoine Coubard" userId="89ea5de90203f3a5" providerId="LiveId" clId="{E98D6797-A540-45AB-B551-AECEEDA0863E}" dt="2021-11-30T16:45:08.132" v="7245" actId="478"/>
          <ac:spMkLst>
            <pc:docMk/>
            <pc:sldMk cId="2746431007" sldId="529"/>
            <ac:spMk id="6" creationId="{7A3255FA-A4D2-45FF-A80F-BB42DE626410}"/>
          </ac:spMkLst>
        </pc:spChg>
        <pc:spChg chg="mod">
          <ac:chgData name="Antoine Coubard" userId="89ea5de90203f3a5" providerId="LiveId" clId="{E98D6797-A540-45AB-B551-AECEEDA0863E}" dt="2021-11-30T17:06:49.418" v="7954" actId="20577"/>
          <ac:spMkLst>
            <pc:docMk/>
            <pc:sldMk cId="2746431007" sldId="529"/>
            <ac:spMk id="20" creationId="{799468AB-C3E1-424C-BC45-2101ED21BF70}"/>
          </ac:spMkLst>
        </pc:spChg>
        <pc:spChg chg="add del mod">
          <ac:chgData name="Antoine Coubard" userId="89ea5de90203f3a5" providerId="LiveId" clId="{E98D6797-A540-45AB-B551-AECEEDA0863E}" dt="2021-11-30T16:45:14.934" v="7247" actId="21"/>
          <ac:spMkLst>
            <pc:docMk/>
            <pc:sldMk cId="2746431007" sldId="529"/>
            <ac:spMk id="24" creationId="{0386EDFB-B0E2-4C7B-A19C-7D3AFF1FB592}"/>
          </ac:spMkLst>
        </pc:spChg>
        <pc:spChg chg="add mod">
          <ac:chgData name="Antoine Coubard" userId="89ea5de90203f3a5" providerId="LiveId" clId="{E98D6797-A540-45AB-B551-AECEEDA0863E}" dt="2021-11-30T17:04:55.718" v="7913" actId="20577"/>
          <ac:spMkLst>
            <pc:docMk/>
            <pc:sldMk cId="2746431007" sldId="529"/>
            <ac:spMk id="25" creationId="{0BD52F2B-EB25-4859-A60E-F8DB5E44805A}"/>
          </ac:spMkLst>
        </pc:spChg>
        <pc:spChg chg="add mod">
          <ac:chgData name="Antoine Coubard" userId="89ea5de90203f3a5" providerId="LiveId" clId="{E98D6797-A540-45AB-B551-AECEEDA0863E}" dt="2021-11-30T17:25:44.793" v="8112" actId="208"/>
          <ac:spMkLst>
            <pc:docMk/>
            <pc:sldMk cId="2746431007" sldId="529"/>
            <ac:spMk id="26" creationId="{B885E66B-6151-4E90-9885-09FED3448029}"/>
          </ac:spMkLst>
        </pc:spChg>
        <pc:picChg chg="add del mod">
          <ac:chgData name="Antoine Coubard" userId="89ea5de90203f3a5" providerId="LiveId" clId="{E98D6797-A540-45AB-B551-AECEEDA0863E}" dt="2021-11-28T18:06:45.357" v="6955" actId="478"/>
          <ac:picMkLst>
            <pc:docMk/>
            <pc:sldMk cId="2746431007" sldId="529"/>
            <ac:picMk id="3" creationId="{493CBD07-667D-4408-9F9A-B42ADB04C54B}"/>
          </ac:picMkLst>
        </pc:picChg>
        <pc:picChg chg="add del mod">
          <ac:chgData name="Antoine Coubard" userId="89ea5de90203f3a5" providerId="LiveId" clId="{E98D6797-A540-45AB-B551-AECEEDA0863E}" dt="2021-11-28T18:06:46.997" v="6956" actId="478"/>
          <ac:picMkLst>
            <pc:docMk/>
            <pc:sldMk cId="2746431007" sldId="529"/>
            <ac:picMk id="7" creationId="{20305496-53A1-4EBE-944D-8943DF16D47F}"/>
          </ac:picMkLst>
        </pc:picChg>
        <pc:picChg chg="del">
          <ac:chgData name="Antoine Coubard" userId="89ea5de90203f3a5" providerId="LiveId" clId="{E98D6797-A540-45AB-B551-AECEEDA0863E}" dt="2021-11-28T18:05:40.886" v="6943" actId="478"/>
          <ac:picMkLst>
            <pc:docMk/>
            <pc:sldMk cId="2746431007" sldId="529"/>
            <ac:picMk id="8" creationId="{390EB704-32C1-495A-8280-1A6148038409}"/>
          </ac:picMkLst>
        </pc:picChg>
        <pc:picChg chg="del">
          <ac:chgData name="Antoine Coubard" userId="89ea5de90203f3a5" providerId="LiveId" clId="{E98D6797-A540-45AB-B551-AECEEDA0863E}" dt="2021-12-06T21:58:23.601" v="11887" actId="478"/>
          <ac:picMkLst>
            <pc:docMk/>
            <pc:sldMk cId="2746431007" sldId="529"/>
            <ac:picMk id="10" creationId="{F78F3285-F513-4340-9C38-14627BB7AADA}"/>
          </ac:picMkLst>
        </pc:picChg>
        <pc:picChg chg="del">
          <ac:chgData name="Antoine Coubard" userId="89ea5de90203f3a5" providerId="LiveId" clId="{E98D6797-A540-45AB-B551-AECEEDA0863E}" dt="2021-11-28T18:05:43.689" v="6944" actId="478"/>
          <ac:picMkLst>
            <pc:docMk/>
            <pc:sldMk cId="2746431007" sldId="529"/>
            <ac:picMk id="11" creationId="{2617FB37-C5E6-4052-AA65-0EFCB4D2FE2E}"/>
          </ac:picMkLst>
        </pc:picChg>
        <pc:picChg chg="add mod modCrop">
          <ac:chgData name="Antoine Coubard" userId="89ea5de90203f3a5" providerId="LiveId" clId="{E98D6797-A540-45AB-B551-AECEEDA0863E}" dt="2021-11-30T16:33:58.328" v="6968" actId="1076"/>
          <ac:picMkLst>
            <pc:docMk/>
            <pc:sldMk cId="2746431007" sldId="529"/>
            <ac:picMk id="12" creationId="{92A08FBE-A7B8-42C9-9779-AAB5029C9C6F}"/>
          </ac:picMkLst>
        </pc:picChg>
        <pc:picChg chg="del">
          <ac:chgData name="Antoine Coubard" userId="89ea5de90203f3a5" providerId="LiveId" clId="{E98D6797-A540-45AB-B551-AECEEDA0863E}" dt="2021-11-28T18:05:49.190" v="6948" actId="478"/>
          <ac:picMkLst>
            <pc:docMk/>
            <pc:sldMk cId="2746431007" sldId="529"/>
            <ac:picMk id="15" creationId="{1E500759-0803-4579-BA63-53DEB14E185F}"/>
          </ac:picMkLst>
        </pc:picChg>
        <pc:picChg chg="add mod">
          <ac:chgData name="Antoine Coubard" userId="89ea5de90203f3a5" providerId="LiveId" clId="{E98D6797-A540-45AB-B551-AECEEDA0863E}" dt="2021-11-30T16:33:55.329" v="6967" actId="1076"/>
          <ac:picMkLst>
            <pc:docMk/>
            <pc:sldMk cId="2746431007" sldId="529"/>
            <ac:picMk id="16" creationId="{6D703CCF-025C-46A6-9A12-11E455CEF78B}"/>
          </ac:picMkLst>
        </pc:picChg>
        <pc:picChg chg="del">
          <ac:chgData name="Antoine Coubard" userId="89ea5de90203f3a5" providerId="LiveId" clId="{E98D6797-A540-45AB-B551-AECEEDA0863E}" dt="2021-11-28T18:05:45.475" v="6945" actId="478"/>
          <ac:picMkLst>
            <pc:docMk/>
            <pc:sldMk cId="2746431007" sldId="529"/>
            <ac:picMk id="21" creationId="{1E19C835-CA21-48A9-8247-6EF13C3A156D}"/>
          </ac:picMkLst>
        </pc:picChg>
        <pc:picChg chg="del mod">
          <ac:chgData name="Antoine Coubard" userId="89ea5de90203f3a5" providerId="LiveId" clId="{E98D6797-A540-45AB-B551-AECEEDA0863E}" dt="2021-11-28T18:05:47.626" v="6947" actId="478"/>
          <ac:picMkLst>
            <pc:docMk/>
            <pc:sldMk cId="2746431007" sldId="529"/>
            <ac:picMk id="23" creationId="{94F89EBA-9F1F-4378-940D-7CF4219F4471}"/>
          </ac:picMkLst>
        </pc:picChg>
        <pc:picChg chg="add mod">
          <ac:chgData name="Antoine Coubard" userId="89ea5de90203f3a5" providerId="LiveId" clId="{E98D6797-A540-45AB-B551-AECEEDA0863E}" dt="2021-12-06T21:58:24.167" v="11888"/>
          <ac:picMkLst>
            <pc:docMk/>
            <pc:sldMk cId="2746431007" sldId="529"/>
            <ac:picMk id="27" creationId="{624DC0D1-8AF1-47A3-809D-1AEE638D18F1}"/>
          </ac:picMkLst>
        </pc:picChg>
      </pc:sldChg>
      <pc:sldChg chg="delSp add del mod">
        <pc:chgData name="Antoine Coubard" userId="89ea5de90203f3a5" providerId="LiveId" clId="{E98D6797-A540-45AB-B551-AECEEDA0863E}" dt="2021-12-02T15:50:30.642" v="8764" actId="47"/>
        <pc:sldMkLst>
          <pc:docMk/>
          <pc:sldMk cId="1125862326" sldId="530"/>
        </pc:sldMkLst>
        <pc:spChg chg="del">
          <ac:chgData name="Antoine Coubard" userId="89ea5de90203f3a5" providerId="LiveId" clId="{E98D6797-A540-45AB-B551-AECEEDA0863E}" dt="2021-12-02T15:50:23.981" v="8763" actId="478"/>
          <ac:spMkLst>
            <pc:docMk/>
            <pc:sldMk cId="1125862326" sldId="530"/>
            <ac:spMk id="13" creationId="{59115B1E-2FC6-4843-B6AA-E798BA8E7268}"/>
          </ac:spMkLst>
        </pc:spChg>
      </pc:sldChg>
      <pc:sldChg chg="modSp add del mod">
        <pc:chgData name="Antoine Coubard" userId="89ea5de90203f3a5" providerId="LiveId" clId="{E98D6797-A540-45AB-B551-AECEEDA0863E}" dt="2021-12-01T17:39:22.027" v="8633" actId="47"/>
        <pc:sldMkLst>
          <pc:docMk/>
          <pc:sldMk cId="3156169796" sldId="530"/>
        </pc:sldMkLst>
        <pc:spChg chg="mod">
          <ac:chgData name="Antoine Coubard" userId="89ea5de90203f3a5" providerId="LiveId" clId="{E98D6797-A540-45AB-B551-AECEEDA0863E}" dt="2021-12-01T17:38:51.489" v="8632" actId="20577"/>
          <ac:spMkLst>
            <pc:docMk/>
            <pc:sldMk cId="3156169796" sldId="530"/>
            <ac:spMk id="14" creationId="{1A424592-284B-4CAD-BD9A-5E978C0D390F}"/>
          </ac:spMkLst>
        </pc:spChg>
      </pc:sldChg>
      <pc:sldChg chg="addSp delSp modSp add mod delAnim modAnim">
        <pc:chgData name="Antoine Coubard" userId="89ea5de90203f3a5" providerId="LiveId" clId="{E98D6797-A540-45AB-B551-AECEEDA0863E}" dt="2021-12-06T21:57:40.372" v="11867"/>
        <pc:sldMkLst>
          <pc:docMk/>
          <pc:sldMk cId="141010097" sldId="531"/>
        </pc:sldMkLst>
        <pc:spChg chg="mod">
          <ac:chgData name="Antoine Coubard" userId="89ea5de90203f3a5" providerId="LiveId" clId="{E98D6797-A540-45AB-B551-AECEEDA0863E}" dt="2021-12-02T15:31:28.334" v="8685" actId="20577"/>
          <ac:spMkLst>
            <pc:docMk/>
            <pc:sldMk cId="141010097" sldId="531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2-02T15:47:35.510" v="8755" actId="1076"/>
          <ac:spMkLst>
            <pc:docMk/>
            <pc:sldMk cId="141010097" sldId="531"/>
            <ac:spMk id="19" creationId="{08EDD0DE-441C-444A-A35E-9A4673783018}"/>
          </ac:spMkLst>
        </pc:spChg>
        <pc:spChg chg="del">
          <ac:chgData name="Antoine Coubard" userId="89ea5de90203f3a5" providerId="LiveId" clId="{E98D6797-A540-45AB-B551-AECEEDA0863E}" dt="2021-12-02T15:35:33.798" v="8701" actId="478"/>
          <ac:spMkLst>
            <pc:docMk/>
            <pc:sldMk cId="141010097" sldId="531"/>
            <ac:spMk id="28" creationId="{BC74DE83-E03A-4DA4-93E9-62D5719AFC1F}"/>
          </ac:spMkLst>
        </pc:spChg>
        <pc:spChg chg="del">
          <ac:chgData name="Antoine Coubard" userId="89ea5de90203f3a5" providerId="LiveId" clId="{E98D6797-A540-45AB-B551-AECEEDA0863E}" dt="2021-12-02T15:35:33.798" v="8701" actId="478"/>
          <ac:spMkLst>
            <pc:docMk/>
            <pc:sldMk cId="141010097" sldId="531"/>
            <ac:spMk id="29" creationId="{B8EF68CC-D752-4C81-B1EF-6CD485A41073}"/>
          </ac:spMkLst>
        </pc:spChg>
        <pc:spChg chg="del">
          <ac:chgData name="Antoine Coubard" userId="89ea5de90203f3a5" providerId="LiveId" clId="{E98D6797-A540-45AB-B551-AECEEDA0863E}" dt="2021-12-02T15:35:33.798" v="8701" actId="478"/>
          <ac:spMkLst>
            <pc:docMk/>
            <pc:sldMk cId="141010097" sldId="531"/>
            <ac:spMk id="30" creationId="{26AAC00F-BBD9-4445-81A8-00CE2E49A162}"/>
          </ac:spMkLst>
        </pc:spChg>
        <pc:spChg chg="del">
          <ac:chgData name="Antoine Coubard" userId="89ea5de90203f3a5" providerId="LiveId" clId="{E98D6797-A540-45AB-B551-AECEEDA0863E}" dt="2021-12-02T15:35:33.798" v="8701" actId="478"/>
          <ac:spMkLst>
            <pc:docMk/>
            <pc:sldMk cId="141010097" sldId="531"/>
            <ac:spMk id="31" creationId="{BE7819B4-69ED-4E88-BD90-079571631772}"/>
          </ac:spMkLst>
        </pc:spChg>
        <pc:spChg chg="del">
          <ac:chgData name="Antoine Coubard" userId="89ea5de90203f3a5" providerId="LiveId" clId="{E98D6797-A540-45AB-B551-AECEEDA0863E}" dt="2021-12-02T15:35:33.798" v="8701" actId="478"/>
          <ac:spMkLst>
            <pc:docMk/>
            <pc:sldMk cId="141010097" sldId="531"/>
            <ac:spMk id="32" creationId="{3516FB8C-E3C2-4EE6-A197-89E992A70C73}"/>
          </ac:spMkLst>
        </pc:spChg>
        <pc:spChg chg="del">
          <ac:chgData name="Antoine Coubard" userId="89ea5de90203f3a5" providerId="LiveId" clId="{E98D6797-A540-45AB-B551-AECEEDA0863E}" dt="2021-12-02T15:35:33.798" v="8701" actId="478"/>
          <ac:spMkLst>
            <pc:docMk/>
            <pc:sldMk cId="141010097" sldId="531"/>
            <ac:spMk id="33" creationId="{3F60F0D5-5520-4D17-8DD6-53034C619C09}"/>
          </ac:spMkLst>
        </pc:spChg>
        <pc:spChg chg="del mod">
          <ac:chgData name="Antoine Coubard" userId="89ea5de90203f3a5" providerId="LiveId" clId="{E98D6797-A540-45AB-B551-AECEEDA0863E}" dt="2021-12-02T15:35:36.224" v="8702" actId="478"/>
          <ac:spMkLst>
            <pc:docMk/>
            <pc:sldMk cId="141010097" sldId="531"/>
            <ac:spMk id="34" creationId="{8DD95BB4-0B76-421D-AACB-1ADEEA96354A}"/>
          </ac:spMkLst>
        </pc:spChg>
        <pc:spChg chg="del mod">
          <ac:chgData name="Antoine Coubard" userId="89ea5de90203f3a5" providerId="LiveId" clId="{E98D6797-A540-45AB-B551-AECEEDA0863E}" dt="2021-12-02T15:33:13.680" v="8698" actId="478"/>
          <ac:spMkLst>
            <pc:docMk/>
            <pc:sldMk cId="141010097" sldId="531"/>
            <ac:spMk id="35" creationId="{B59A4147-4EC5-45B3-A07D-E663F682E98F}"/>
          </ac:spMkLst>
        </pc:spChg>
        <pc:picChg chg="del">
          <ac:chgData name="Antoine Coubard" userId="89ea5de90203f3a5" providerId="LiveId" clId="{E98D6797-A540-45AB-B551-AECEEDA0863E}" dt="2021-12-02T15:31:35.722" v="8687" actId="478"/>
          <ac:picMkLst>
            <pc:docMk/>
            <pc:sldMk cId="141010097" sldId="531"/>
            <ac:picMk id="3" creationId="{415432AD-1DF3-4EF7-81F0-E13CEAAC2DB6}"/>
          </ac:picMkLst>
        </pc:picChg>
        <pc:picChg chg="del">
          <ac:chgData name="Antoine Coubard" userId="89ea5de90203f3a5" providerId="LiveId" clId="{E98D6797-A540-45AB-B551-AECEEDA0863E}" dt="2021-12-02T15:31:33.922" v="8686" actId="478"/>
          <ac:picMkLst>
            <pc:docMk/>
            <pc:sldMk cId="141010097" sldId="531"/>
            <ac:picMk id="4" creationId="{2F7E497D-51D7-4A9A-8464-D295D7A50D25}"/>
          </ac:picMkLst>
        </pc:picChg>
        <pc:picChg chg="add mod">
          <ac:chgData name="Antoine Coubard" userId="89ea5de90203f3a5" providerId="LiveId" clId="{E98D6797-A540-45AB-B551-AECEEDA0863E}" dt="2021-12-02T15:36:12.720" v="8709" actId="1076"/>
          <ac:picMkLst>
            <pc:docMk/>
            <pc:sldMk cId="141010097" sldId="531"/>
            <ac:picMk id="5" creationId="{15EB83E7-EA04-4984-81EE-A0C4D8A42A52}"/>
          </ac:picMkLst>
        </pc:picChg>
        <pc:picChg chg="del">
          <ac:chgData name="Antoine Coubard" userId="89ea5de90203f3a5" providerId="LiveId" clId="{E98D6797-A540-45AB-B551-AECEEDA0863E}" dt="2021-12-06T21:57:39.805" v="11866" actId="478"/>
          <ac:picMkLst>
            <pc:docMk/>
            <pc:sldMk cId="141010097" sldId="531"/>
            <ac:picMk id="13" creationId="{AA4A8762-F687-40F3-B500-CF0790317668}"/>
          </ac:picMkLst>
        </pc:picChg>
        <pc:picChg chg="add mod">
          <ac:chgData name="Antoine Coubard" userId="89ea5de90203f3a5" providerId="LiveId" clId="{E98D6797-A540-45AB-B551-AECEEDA0863E}" dt="2021-12-02T15:35:57.900" v="8707" actId="1076"/>
          <ac:picMkLst>
            <pc:docMk/>
            <pc:sldMk cId="141010097" sldId="531"/>
            <ac:picMk id="17" creationId="{0FDE32BC-F945-49D2-B121-102DA08A6AED}"/>
          </ac:picMkLst>
        </pc:picChg>
        <pc:picChg chg="add mod modCrop">
          <ac:chgData name="Antoine Coubard" userId="89ea5de90203f3a5" providerId="LiveId" clId="{E98D6797-A540-45AB-B551-AECEEDA0863E}" dt="2021-12-02T15:37:15.989" v="8713" actId="1076"/>
          <ac:picMkLst>
            <pc:docMk/>
            <pc:sldMk cId="141010097" sldId="531"/>
            <ac:picMk id="20" creationId="{4B848591-2431-4D8C-839A-00D5D8DCAFA3}"/>
          </ac:picMkLst>
        </pc:picChg>
        <pc:picChg chg="add mod">
          <ac:chgData name="Antoine Coubard" userId="89ea5de90203f3a5" providerId="LiveId" clId="{E98D6797-A540-45AB-B551-AECEEDA0863E}" dt="2021-12-02T15:36:39.977" v="8711" actId="1076"/>
          <ac:picMkLst>
            <pc:docMk/>
            <pc:sldMk cId="141010097" sldId="531"/>
            <ac:picMk id="21" creationId="{7F084275-95D2-4417-859C-E8A035DAB2FF}"/>
          </ac:picMkLst>
        </pc:picChg>
        <pc:picChg chg="add mod">
          <ac:chgData name="Antoine Coubard" userId="89ea5de90203f3a5" providerId="LiveId" clId="{E98D6797-A540-45AB-B551-AECEEDA0863E}" dt="2021-12-06T21:57:40.372" v="11867"/>
          <ac:picMkLst>
            <pc:docMk/>
            <pc:sldMk cId="141010097" sldId="531"/>
            <ac:picMk id="26" creationId="{9F99E690-2548-4590-8569-9477E3D7D14E}"/>
          </ac:picMkLst>
        </pc:picChg>
        <pc:cxnChg chg="add mod">
          <ac:chgData name="Antoine Coubard" userId="89ea5de90203f3a5" providerId="LiveId" clId="{E98D6797-A540-45AB-B551-AECEEDA0863E}" dt="2021-12-02T15:52:49.287" v="8766" actId="13822"/>
          <ac:cxnSpMkLst>
            <pc:docMk/>
            <pc:sldMk cId="141010097" sldId="531"/>
            <ac:cxnSpMk id="7" creationId="{3E94DEDF-C3A6-430E-BF9D-87E66A431694}"/>
          </ac:cxnSpMkLst>
        </pc:cxnChg>
        <pc:cxnChg chg="add mod">
          <ac:chgData name="Antoine Coubard" userId="89ea5de90203f3a5" providerId="LiveId" clId="{E98D6797-A540-45AB-B551-AECEEDA0863E}" dt="2021-12-02T15:53:09.448" v="8769" actId="13822"/>
          <ac:cxnSpMkLst>
            <pc:docMk/>
            <pc:sldMk cId="141010097" sldId="531"/>
            <ac:cxnSpMk id="9" creationId="{179426B1-6CC2-4139-ABA0-43052D044E17}"/>
          </ac:cxnSpMkLst>
        </pc:cxnChg>
        <pc:cxnChg chg="mod">
          <ac:chgData name="Antoine Coubard" userId="89ea5de90203f3a5" providerId="LiveId" clId="{E98D6797-A540-45AB-B551-AECEEDA0863E}" dt="2021-12-02T15:47:38.467" v="8756" actId="1076"/>
          <ac:cxnSpMkLst>
            <pc:docMk/>
            <pc:sldMk cId="141010097" sldId="531"/>
            <ac:cxnSpMk id="18" creationId="{CDF620AB-28F1-4F9F-A644-DE2AAF399A63}"/>
          </ac:cxnSpMkLst>
        </pc:cxnChg>
      </pc:sldChg>
      <pc:sldChg chg="delSp modSp add del mod">
        <pc:chgData name="Antoine Coubard" userId="89ea5de90203f3a5" providerId="LiveId" clId="{E98D6797-A540-45AB-B551-AECEEDA0863E}" dt="2021-12-06T21:25:06.657" v="11540" actId="47"/>
        <pc:sldMkLst>
          <pc:docMk/>
          <pc:sldMk cId="2356186323" sldId="532"/>
        </pc:sldMkLst>
        <pc:spChg chg="del mod">
          <ac:chgData name="Antoine Coubard" userId="89ea5de90203f3a5" providerId="LiveId" clId="{E98D6797-A540-45AB-B551-AECEEDA0863E}" dt="2021-12-04T15:14:09.975" v="8953"/>
          <ac:spMkLst>
            <pc:docMk/>
            <pc:sldMk cId="2356186323" sldId="532"/>
            <ac:spMk id="10" creationId="{A8493C1F-9FF7-4CA1-93AC-144520E93095}"/>
          </ac:spMkLst>
        </pc:spChg>
        <pc:spChg chg="mod">
          <ac:chgData name="Antoine Coubard" userId="89ea5de90203f3a5" providerId="LiveId" clId="{E98D6797-A540-45AB-B551-AECEEDA0863E}" dt="2021-12-04T20:08:22.595" v="10347" actId="20577"/>
          <ac:spMkLst>
            <pc:docMk/>
            <pc:sldMk cId="2356186323" sldId="532"/>
            <ac:spMk id="13" creationId="{9FBED4A2-E06B-420C-A96E-1CE6AF84AE4B}"/>
          </ac:spMkLst>
        </pc:spChg>
      </pc:sldChg>
      <pc:sldChg chg="addSp delSp modSp add mod modAnim">
        <pc:chgData name="Antoine Coubard" userId="89ea5de90203f3a5" providerId="LiveId" clId="{E98D6797-A540-45AB-B551-AECEEDA0863E}" dt="2021-12-06T21:59:01.183" v="11904"/>
        <pc:sldMkLst>
          <pc:docMk/>
          <pc:sldMk cId="3644491181" sldId="533"/>
        </pc:sldMkLst>
        <pc:spChg chg="mod">
          <ac:chgData name="Antoine Coubard" userId="89ea5de90203f3a5" providerId="LiveId" clId="{E98D6797-A540-45AB-B551-AECEEDA0863E}" dt="2021-12-06T19:39:38.308" v="10568" actId="207"/>
          <ac:spMkLst>
            <pc:docMk/>
            <pc:sldMk cId="3644491181" sldId="533"/>
            <ac:spMk id="8" creationId="{990EC662-5044-4E88-9D81-6D2D41FFC9CC}"/>
          </ac:spMkLst>
        </pc:spChg>
        <pc:spChg chg="mod">
          <ac:chgData name="Antoine Coubard" userId="89ea5de90203f3a5" providerId="LiveId" clId="{E98D6797-A540-45AB-B551-AECEEDA0863E}" dt="2021-12-06T19:40:17.799" v="10573" actId="207"/>
          <ac:spMkLst>
            <pc:docMk/>
            <pc:sldMk cId="3644491181" sldId="533"/>
            <ac:spMk id="9" creationId="{EBD60D36-7083-40E8-9CCA-813C2C50E77B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10" creationId="{1BB2EB05-A2F5-4301-B269-13F30EE7887D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11" creationId="{964C4537-29AC-4AEA-BF4E-4074A0D3F4D7}"/>
          </ac:spMkLst>
        </pc:spChg>
        <pc:spChg chg="mod">
          <ac:chgData name="Antoine Coubard" userId="89ea5de90203f3a5" providerId="LiveId" clId="{E98D6797-A540-45AB-B551-AECEEDA0863E}" dt="2021-12-06T19:40:14.452" v="10572" actId="207"/>
          <ac:spMkLst>
            <pc:docMk/>
            <pc:sldMk cId="3644491181" sldId="533"/>
            <ac:spMk id="12" creationId="{708120B1-7142-418B-9673-1559D62526B1}"/>
          </ac:spMkLst>
        </pc:spChg>
        <pc:spChg chg="mod">
          <ac:chgData name="Antoine Coubard" userId="89ea5de90203f3a5" providerId="LiveId" clId="{E98D6797-A540-45AB-B551-AECEEDA0863E}" dt="2021-12-06T19:40:04.580" v="10571" actId="207"/>
          <ac:spMkLst>
            <pc:docMk/>
            <pc:sldMk cId="3644491181" sldId="533"/>
            <ac:spMk id="13" creationId="{EFFF33F8-9DB5-48CF-BBF5-5ACA7AA396D9}"/>
          </ac:spMkLst>
        </pc:spChg>
        <pc:spChg chg="mod">
          <ac:chgData name="Antoine Coubard" userId="89ea5de90203f3a5" providerId="LiveId" clId="{E98D6797-A540-45AB-B551-AECEEDA0863E}" dt="2021-12-04T18:38:59.022" v="9061" actId="20577"/>
          <ac:spMkLst>
            <pc:docMk/>
            <pc:sldMk cId="3644491181" sldId="533"/>
            <ac:spMk id="14" creationId="{1A424592-284B-4CAD-BD9A-5E978C0D390F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15" creationId="{E40AD8BB-1E82-4685-B939-1F99844B2A62}"/>
          </ac:spMkLst>
        </pc:spChg>
        <pc:spChg chg="mod">
          <ac:chgData name="Antoine Coubard" userId="89ea5de90203f3a5" providerId="LiveId" clId="{E98D6797-A540-45AB-B551-AECEEDA0863E}" dt="2021-12-06T19:36:40.726" v="10555" actId="1076"/>
          <ac:spMkLst>
            <pc:docMk/>
            <pc:sldMk cId="3644491181" sldId="533"/>
            <ac:spMk id="16" creationId="{5A1320C3-EDBC-48A4-AA12-9FCB3D78348B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17" creationId="{A61E3E4B-EDF5-4C21-B1CF-A40F697508D1}"/>
          </ac:spMkLst>
        </pc:spChg>
        <pc:spChg chg="mod">
          <ac:chgData name="Antoine Coubard" userId="89ea5de90203f3a5" providerId="LiveId" clId="{E98D6797-A540-45AB-B551-AECEEDA0863E}" dt="2021-12-06T21:27:21.660" v="11552" actId="1076"/>
          <ac:spMkLst>
            <pc:docMk/>
            <pc:sldMk cId="3644491181" sldId="533"/>
            <ac:spMk id="19" creationId="{08EDD0DE-441C-444A-A35E-9A4673783018}"/>
          </ac:spMkLst>
        </pc:spChg>
        <pc:spChg chg="mod">
          <ac:chgData name="Antoine Coubard" userId="89ea5de90203f3a5" providerId="LiveId" clId="{E98D6797-A540-45AB-B551-AECEEDA0863E}" dt="2021-12-06T19:37:13.985" v="10559" actId="207"/>
          <ac:spMkLst>
            <pc:docMk/>
            <pc:sldMk cId="3644491181" sldId="533"/>
            <ac:spMk id="20" creationId="{6C8410BD-28D4-4FC3-9099-915FCE2376BE}"/>
          </ac:spMkLst>
        </pc:spChg>
        <pc:spChg chg="mod">
          <ac:chgData name="Antoine Coubard" userId="89ea5de90203f3a5" providerId="LiveId" clId="{E98D6797-A540-45AB-B551-AECEEDA0863E}" dt="2021-12-06T19:37:59.320" v="10563" actId="207"/>
          <ac:spMkLst>
            <pc:docMk/>
            <pc:sldMk cId="3644491181" sldId="533"/>
            <ac:spMk id="21" creationId="{3321C635-5351-4A6F-8DDB-0447176E9E1C}"/>
          </ac:spMkLst>
        </pc:spChg>
        <pc:spChg chg="mod">
          <ac:chgData name="Antoine Coubard" userId="89ea5de90203f3a5" providerId="LiveId" clId="{E98D6797-A540-45AB-B551-AECEEDA0863E}" dt="2021-12-06T19:36:39.273" v="10554" actId="207"/>
          <ac:spMkLst>
            <pc:docMk/>
            <pc:sldMk cId="3644491181" sldId="533"/>
            <ac:spMk id="24" creationId="{AB149513-8C7A-4D1A-8C69-486469B46A1B}"/>
          </ac:spMkLst>
        </pc:spChg>
        <pc:spChg chg="mod">
          <ac:chgData name="Antoine Coubard" userId="89ea5de90203f3a5" providerId="LiveId" clId="{E98D6797-A540-45AB-B551-AECEEDA0863E}" dt="2021-12-06T19:36:45.679" v="10556" actId="207"/>
          <ac:spMkLst>
            <pc:docMk/>
            <pc:sldMk cId="3644491181" sldId="533"/>
            <ac:spMk id="25" creationId="{ACDB3D4E-C2C5-4E14-8642-DA7CC2E9DCC0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26" creationId="{F837E59A-9E97-426B-98CE-254485C3D8C2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27" creationId="{8420225E-6F8D-421D-91CE-87E7387D2D68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28" creationId="{C7536631-C611-47F4-AD22-F589AE087963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29" creationId="{6EE7218D-4A6F-4A85-8107-EC4788D15C01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0" creationId="{028588F3-A3CE-4016-8610-651B195EE1B0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1" creationId="{90407D7E-7D78-4011-BB9F-DED20D62004B}"/>
          </ac:spMkLst>
        </pc:spChg>
        <pc:spChg chg="mod">
          <ac:chgData name="Antoine Coubard" userId="89ea5de90203f3a5" providerId="LiveId" clId="{E98D6797-A540-45AB-B551-AECEEDA0863E}" dt="2021-12-06T19:37:09.878" v="10558" actId="207"/>
          <ac:spMkLst>
            <pc:docMk/>
            <pc:sldMk cId="3644491181" sldId="533"/>
            <ac:spMk id="32" creationId="{2F9C34DB-66C6-47B7-80BF-58B3595DAEB9}"/>
          </ac:spMkLst>
        </pc:spChg>
        <pc:spChg chg="mod">
          <ac:chgData name="Antoine Coubard" userId="89ea5de90203f3a5" providerId="LiveId" clId="{E98D6797-A540-45AB-B551-AECEEDA0863E}" dt="2021-12-06T19:39:47.143" v="10570" actId="207"/>
          <ac:spMkLst>
            <pc:docMk/>
            <pc:sldMk cId="3644491181" sldId="533"/>
            <ac:spMk id="33" creationId="{ED3399D8-1B14-4017-89F7-87076610FD38}"/>
          </ac:spMkLst>
        </pc:spChg>
        <pc:spChg chg="mod">
          <ac:chgData name="Antoine Coubard" userId="89ea5de90203f3a5" providerId="LiveId" clId="{E98D6797-A540-45AB-B551-AECEEDA0863E}" dt="2021-12-06T19:37:33.472" v="10560" actId="207"/>
          <ac:spMkLst>
            <pc:docMk/>
            <pc:sldMk cId="3644491181" sldId="533"/>
            <ac:spMk id="34" creationId="{DD716151-BEEC-423E-A49E-DB91F03350C2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5" creationId="{48FFD43E-9C7A-4C87-8303-2A6F761A918A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6" creationId="{621E4188-A5C7-4C63-A1FC-0C1D2BE606BB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7" creationId="{ECC782D3-13E0-4BD9-A521-B63320BD717D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8" creationId="{82065B59-8BB3-4B82-8FFB-AF06792D92E1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39" creationId="{F3D53069-374A-4D73-B4E5-428683B05DBD}"/>
          </ac:spMkLst>
        </pc:spChg>
        <pc:spChg chg="mod">
          <ac:chgData name="Antoine Coubard" userId="89ea5de90203f3a5" providerId="LiveId" clId="{E98D6797-A540-45AB-B551-AECEEDA0863E}" dt="2021-12-06T19:37:37.803" v="10561" actId="207"/>
          <ac:spMkLst>
            <pc:docMk/>
            <pc:sldMk cId="3644491181" sldId="533"/>
            <ac:spMk id="40" creationId="{3A0EFC0C-9A16-4696-AD18-2CA1E66298A6}"/>
          </ac:spMkLst>
        </pc:spChg>
        <pc:spChg chg="mod">
          <ac:chgData name="Antoine Coubard" userId="89ea5de90203f3a5" providerId="LiveId" clId="{E98D6797-A540-45AB-B551-AECEEDA0863E}" dt="2021-12-06T19:37:06.333" v="10557" actId="207"/>
          <ac:spMkLst>
            <pc:docMk/>
            <pc:sldMk cId="3644491181" sldId="533"/>
            <ac:spMk id="41" creationId="{AF0DA98D-C5C3-4FF8-B3C9-608516A5AD3C}"/>
          </ac:spMkLst>
        </pc:spChg>
        <pc:spChg chg="mod">
          <ac:chgData name="Antoine Coubard" userId="89ea5de90203f3a5" providerId="LiveId" clId="{E98D6797-A540-45AB-B551-AECEEDA0863E}" dt="2021-12-06T19:39:43.111" v="10569" actId="207"/>
          <ac:spMkLst>
            <pc:docMk/>
            <pc:sldMk cId="3644491181" sldId="533"/>
            <ac:spMk id="42" creationId="{DB8ADF7D-9737-4B3C-AAB8-6D1471BCEA22}"/>
          </ac:spMkLst>
        </pc:spChg>
        <pc:spChg chg="mod">
          <ac:chgData name="Antoine Coubard" userId="89ea5de90203f3a5" providerId="LiveId" clId="{E98D6797-A540-45AB-B551-AECEEDA0863E}" dt="2021-12-06T19:37:51.267" v="10562" actId="207"/>
          <ac:spMkLst>
            <pc:docMk/>
            <pc:sldMk cId="3644491181" sldId="533"/>
            <ac:spMk id="43" creationId="{C47908CA-6574-4ADA-A9A5-5615F7565180}"/>
          </ac:spMkLst>
        </pc:spChg>
        <pc:spChg chg="mod">
          <ac:chgData name="Antoine Coubard" userId="89ea5de90203f3a5" providerId="LiveId" clId="{E98D6797-A540-45AB-B551-AECEEDA0863E}" dt="2021-12-06T19:38:47.964" v="10566" actId="207"/>
          <ac:spMkLst>
            <pc:docMk/>
            <pc:sldMk cId="3644491181" sldId="533"/>
            <ac:spMk id="44" creationId="{12623EDA-A841-4C43-9F75-9807F1A7EC0E}"/>
          </ac:spMkLst>
        </pc:spChg>
        <pc:spChg chg="mod">
          <ac:chgData name="Antoine Coubard" userId="89ea5de90203f3a5" providerId="LiveId" clId="{E98D6797-A540-45AB-B551-AECEEDA0863E}" dt="2021-12-06T19:38:26.746" v="10564" actId="207"/>
          <ac:spMkLst>
            <pc:docMk/>
            <pc:sldMk cId="3644491181" sldId="533"/>
            <ac:spMk id="45" creationId="{5712A897-CDD8-4DAB-B225-ADAE63BEEBF7}"/>
          </ac:spMkLst>
        </pc:spChg>
        <pc:spChg chg="mod">
          <ac:chgData name="Antoine Coubard" userId="89ea5de90203f3a5" providerId="LiveId" clId="{E98D6797-A540-45AB-B551-AECEEDA0863E}" dt="2021-12-06T19:38:37.102" v="10565" actId="207"/>
          <ac:spMkLst>
            <pc:docMk/>
            <pc:sldMk cId="3644491181" sldId="533"/>
            <ac:spMk id="46" creationId="{9E2E2BF6-C570-44CF-B772-0E29D187D13B}"/>
          </ac:spMkLst>
        </pc:spChg>
        <pc:spChg chg="mod">
          <ac:chgData name="Antoine Coubard" userId="89ea5de90203f3a5" providerId="LiveId" clId="{E98D6797-A540-45AB-B551-AECEEDA0863E}" dt="2021-12-06T19:38:55.079" v="10567" actId="207"/>
          <ac:spMkLst>
            <pc:docMk/>
            <pc:sldMk cId="3644491181" sldId="533"/>
            <ac:spMk id="47" creationId="{0F6658D7-A7EC-41F2-9057-BDEEDD28835D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48" creationId="{1C07F0FB-ADCF-4DF0-9A38-4949DD61A53F}"/>
          </ac:spMkLst>
        </pc:spChg>
        <pc:spChg chg="mod">
          <ac:chgData name="Antoine Coubard" userId="89ea5de90203f3a5" providerId="LiveId" clId="{E98D6797-A540-45AB-B551-AECEEDA0863E}" dt="2021-12-06T19:40:21.841" v="10574" actId="207"/>
          <ac:spMkLst>
            <pc:docMk/>
            <pc:sldMk cId="3644491181" sldId="533"/>
            <ac:spMk id="49" creationId="{753D032F-35B9-47D7-B543-E7EFF13EAFA4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0" creationId="{25ED2670-AA9C-435A-ACBA-1D100074BB39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1" creationId="{A0C584ED-2106-498A-AF7F-A782D2C06917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2" creationId="{C1AC1244-44CA-4633-A209-B52B7942B549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3" creationId="{FF222C76-D871-477B-9D3D-E224E31C37D0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4" creationId="{9A17A63A-0034-4BB7-B149-ABD2D058DC4A}"/>
          </ac:spMkLst>
        </pc:spChg>
        <pc:spChg chg="mod">
          <ac:chgData name="Antoine Coubard" userId="89ea5de90203f3a5" providerId="LiveId" clId="{E98D6797-A540-45AB-B551-AECEEDA0863E}" dt="2021-12-06T19:40:26.756" v="10575" actId="207"/>
          <ac:spMkLst>
            <pc:docMk/>
            <pc:sldMk cId="3644491181" sldId="533"/>
            <ac:spMk id="55" creationId="{7740C85B-AD7E-4E33-9E93-31C666FFC79B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6" creationId="{4020848A-539A-4D4B-BF34-1B1505B19282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7" creationId="{FEC9F117-6E62-49D4-A01E-5440E344EDD4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8" creationId="{B76684F7-8DDD-4405-817A-09E922F8C025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59" creationId="{4B1CE392-3A1C-424D-BD30-18403920638C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60" creationId="{0BCD126A-2168-4B2D-9314-2C341AEFADFE}"/>
          </ac:spMkLst>
        </pc:spChg>
        <pc:spChg chg="mod">
          <ac:chgData name="Antoine Coubard" userId="89ea5de90203f3a5" providerId="LiveId" clId="{E98D6797-A540-45AB-B551-AECEEDA0863E}" dt="2021-12-06T19:40:35.250" v="10576" actId="207"/>
          <ac:spMkLst>
            <pc:docMk/>
            <pc:sldMk cId="3644491181" sldId="533"/>
            <ac:spMk id="61" creationId="{FB9C71E8-2673-449D-B6CE-D24154E73F09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62" creationId="{D4241F5B-69EA-4995-A4A2-E566C3FCBD26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63" creationId="{E0931D12-8D0E-4818-B9EF-33DC70587AD5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64" creationId="{776E0C14-7E59-4572-A7E5-39AC866FBC68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65" creationId="{6320452B-015F-4E7B-9D5B-38402284EB4C}"/>
          </ac:spMkLst>
        </pc:spChg>
        <pc:spChg chg="mod">
          <ac:chgData name="Antoine Coubard" userId="89ea5de90203f3a5" providerId="LiveId" clId="{E98D6797-A540-45AB-B551-AECEEDA0863E}" dt="2021-12-06T19:35:25.856" v="10551"/>
          <ac:spMkLst>
            <pc:docMk/>
            <pc:sldMk cId="3644491181" sldId="533"/>
            <ac:spMk id="66" creationId="{67A03FF7-68CD-4C73-83C3-C8759DF39455}"/>
          </ac:spMkLst>
        </pc:spChg>
        <pc:spChg chg="add mod">
          <ac:chgData name="Antoine Coubard" userId="89ea5de90203f3a5" providerId="LiveId" clId="{E98D6797-A540-45AB-B551-AECEEDA0863E}" dt="2021-12-06T21:15:45.270" v="11444" actId="1076"/>
          <ac:spMkLst>
            <pc:docMk/>
            <pc:sldMk cId="3644491181" sldId="533"/>
            <ac:spMk id="67" creationId="{1CA5B862-F54A-415A-94C7-B245A37CDA56}"/>
          </ac:spMkLst>
        </pc:spChg>
        <pc:spChg chg="add del mod">
          <ac:chgData name="Antoine Coubard" userId="89ea5de90203f3a5" providerId="LiveId" clId="{E98D6797-A540-45AB-B551-AECEEDA0863E}" dt="2021-12-06T21:03:07.793" v="11389" actId="478"/>
          <ac:spMkLst>
            <pc:docMk/>
            <pc:sldMk cId="3644491181" sldId="533"/>
            <ac:spMk id="68" creationId="{88B5617F-2D09-4E46-AE4A-CC4ABC180C73}"/>
          </ac:spMkLst>
        </pc:spChg>
        <pc:spChg chg="add del mod">
          <ac:chgData name="Antoine Coubard" userId="89ea5de90203f3a5" providerId="LiveId" clId="{E98D6797-A540-45AB-B551-AECEEDA0863E}" dt="2021-12-06T21:05:29.753" v="11394" actId="478"/>
          <ac:spMkLst>
            <pc:docMk/>
            <pc:sldMk cId="3644491181" sldId="533"/>
            <ac:spMk id="69" creationId="{B2D3927A-B667-4689-8740-40C1BCF69FE7}"/>
          </ac:spMkLst>
        </pc:spChg>
        <pc:spChg chg="add del mod">
          <ac:chgData name="Antoine Coubard" userId="89ea5de90203f3a5" providerId="LiveId" clId="{E98D6797-A540-45AB-B551-AECEEDA0863E}" dt="2021-12-06T21:05:27.398" v="11393" actId="478"/>
          <ac:spMkLst>
            <pc:docMk/>
            <pc:sldMk cId="3644491181" sldId="533"/>
            <ac:spMk id="70" creationId="{973414D9-37C3-402C-A0EE-02D7EBA01557}"/>
          </ac:spMkLst>
        </pc:spChg>
        <pc:spChg chg="add del mod">
          <ac:chgData name="Antoine Coubard" userId="89ea5de90203f3a5" providerId="LiveId" clId="{E98D6797-A540-45AB-B551-AECEEDA0863E}" dt="2021-12-06T21:14:48.130" v="11431" actId="478"/>
          <ac:spMkLst>
            <pc:docMk/>
            <pc:sldMk cId="3644491181" sldId="533"/>
            <ac:spMk id="71" creationId="{8EB82607-40D0-4FB3-8BF7-2E0C3F877A1E}"/>
          </ac:spMkLst>
        </pc:spChg>
        <pc:spChg chg="add mod">
          <ac:chgData name="Antoine Coubard" userId="89ea5de90203f3a5" providerId="LiveId" clId="{E98D6797-A540-45AB-B551-AECEEDA0863E}" dt="2021-12-06T21:19:50.186" v="11465" actId="1076"/>
          <ac:spMkLst>
            <pc:docMk/>
            <pc:sldMk cId="3644491181" sldId="533"/>
            <ac:spMk id="75" creationId="{E7292759-09D5-4FEB-A68F-073055444005}"/>
          </ac:spMkLst>
        </pc:spChg>
        <pc:spChg chg="add mod">
          <ac:chgData name="Antoine Coubard" userId="89ea5de90203f3a5" providerId="LiveId" clId="{E98D6797-A540-45AB-B551-AECEEDA0863E}" dt="2021-12-06T21:20:09.744" v="11468" actId="14100"/>
          <ac:spMkLst>
            <pc:docMk/>
            <pc:sldMk cId="3644491181" sldId="533"/>
            <ac:spMk id="76" creationId="{C71E9FB0-B980-4C85-81CF-0B1AC38456DE}"/>
          </ac:spMkLst>
        </pc:spChg>
        <pc:spChg chg="add mod">
          <ac:chgData name="Antoine Coubard" userId="89ea5de90203f3a5" providerId="LiveId" clId="{E98D6797-A540-45AB-B551-AECEEDA0863E}" dt="2021-12-06T21:24:08.156" v="11539" actId="207"/>
          <ac:spMkLst>
            <pc:docMk/>
            <pc:sldMk cId="3644491181" sldId="533"/>
            <ac:spMk id="77" creationId="{5441CE4F-993F-42B6-9E0A-582F68A57113}"/>
          </ac:spMkLst>
        </pc:spChg>
        <pc:grpChg chg="add mod">
          <ac:chgData name="Antoine Coubard" userId="89ea5de90203f3a5" providerId="LiveId" clId="{E98D6797-A540-45AB-B551-AECEEDA0863E}" dt="2021-12-06T21:19:10.365" v="11460" actId="1076"/>
          <ac:grpSpMkLst>
            <pc:docMk/>
            <pc:sldMk cId="3644491181" sldId="533"/>
            <ac:grpSpMk id="7" creationId="{1115C91D-E00C-4271-9392-09A0BA9FEAA0}"/>
          </ac:grpSpMkLst>
        </pc:grpChg>
        <pc:picChg chg="add mod">
          <ac:chgData name="Antoine Coubard" userId="89ea5de90203f3a5" providerId="LiveId" clId="{E98D6797-A540-45AB-B551-AECEEDA0863E}" dt="2021-12-06T21:18:52.733" v="11458" actId="1076"/>
          <ac:picMkLst>
            <pc:docMk/>
            <pc:sldMk cId="3644491181" sldId="533"/>
            <ac:picMk id="3" creationId="{C63BDD10-F280-48C1-800C-6BC2503F5CAF}"/>
          </ac:picMkLst>
        </pc:picChg>
        <pc:picChg chg="add mod">
          <ac:chgData name="Antoine Coubard" userId="89ea5de90203f3a5" providerId="LiveId" clId="{E98D6797-A540-45AB-B551-AECEEDA0863E}" dt="2021-12-06T21:16:09.108" v="11450" actId="14100"/>
          <ac:picMkLst>
            <pc:docMk/>
            <pc:sldMk cId="3644491181" sldId="533"/>
            <ac:picMk id="5" creationId="{B9A5ED68-F550-4A1F-9DAE-1C2FACAFA102}"/>
          </ac:picMkLst>
        </pc:picChg>
        <pc:picChg chg="del">
          <ac:chgData name="Antoine Coubard" userId="89ea5de90203f3a5" providerId="LiveId" clId="{E98D6797-A540-45AB-B551-AECEEDA0863E}" dt="2021-12-06T21:59:00.591" v="11903" actId="478"/>
          <ac:picMkLst>
            <pc:docMk/>
            <pc:sldMk cId="3644491181" sldId="533"/>
            <ac:picMk id="23" creationId="{8DC3BA6F-E378-4265-929E-3C5EE84B61D2}"/>
          </ac:picMkLst>
        </pc:picChg>
        <pc:picChg chg="add del mod">
          <ac:chgData name="Antoine Coubard" userId="89ea5de90203f3a5" providerId="LiveId" clId="{E98D6797-A540-45AB-B551-AECEEDA0863E}" dt="2021-12-06T21:16:27.532" v="11453" actId="478"/>
          <ac:picMkLst>
            <pc:docMk/>
            <pc:sldMk cId="3644491181" sldId="533"/>
            <ac:picMk id="72" creationId="{F65DAFB7-829E-47C7-AEDE-4871D5EFD740}"/>
          </ac:picMkLst>
        </pc:picChg>
        <pc:picChg chg="add mod">
          <ac:chgData name="Antoine Coubard" userId="89ea5de90203f3a5" providerId="LiveId" clId="{E98D6797-A540-45AB-B551-AECEEDA0863E}" dt="2021-12-06T21:22:53.505" v="11475" actId="1076"/>
          <ac:picMkLst>
            <pc:docMk/>
            <pc:sldMk cId="3644491181" sldId="533"/>
            <ac:picMk id="74" creationId="{F5DD1542-48E6-4B22-BA3D-132FB923D6AA}"/>
          </ac:picMkLst>
        </pc:picChg>
        <pc:picChg chg="add mod">
          <ac:chgData name="Antoine Coubard" userId="89ea5de90203f3a5" providerId="LiveId" clId="{E98D6797-A540-45AB-B551-AECEEDA0863E}" dt="2021-12-06T21:59:01.183" v="11904"/>
          <ac:picMkLst>
            <pc:docMk/>
            <pc:sldMk cId="3644491181" sldId="533"/>
            <ac:picMk id="78" creationId="{EDD95F36-6984-4A00-9E00-AA03094F036A}"/>
          </ac:picMkLst>
        </pc:picChg>
        <pc:cxnChg chg="mod">
          <ac:chgData name="Antoine Coubard" userId="89ea5de90203f3a5" providerId="LiveId" clId="{E98D6797-A540-45AB-B551-AECEEDA0863E}" dt="2021-12-06T21:27:30.138" v="11553" actId="1076"/>
          <ac:cxnSpMkLst>
            <pc:docMk/>
            <pc:sldMk cId="3644491181" sldId="533"/>
            <ac:cxnSpMk id="18" creationId="{CDF620AB-28F1-4F9F-A644-DE2AAF399A63}"/>
          </ac:cxnSpMkLst>
        </pc:cxnChg>
      </pc:sldChg>
      <pc:sldChg chg="addSp delSp modSp add mod modAnim">
        <pc:chgData name="Antoine Coubard" userId="89ea5de90203f3a5" providerId="LiveId" clId="{E98D6797-A540-45AB-B551-AECEEDA0863E}" dt="2021-12-06T21:59:05.423" v="11906"/>
        <pc:sldMkLst>
          <pc:docMk/>
          <pc:sldMk cId="2906671263" sldId="534"/>
        </pc:sldMkLst>
        <pc:spChg chg="add del mod">
          <ac:chgData name="Antoine Coubard" userId="89ea5de90203f3a5" providerId="LiveId" clId="{E98D6797-A540-45AB-B551-AECEEDA0863E}" dt="2021-12-06T21:26:39.796" v="11544"/>
          <ac:spMkLst>
            <pc:docMk/>
            <pc:sldMk cId="2906671263" sldId="534"/>
            <ac:spMk id="8" creationId="{D6083F18-15DA-40EE-A8C7-BCDDEC088AC5}"/>
          </ac:spMkLst>
        </pc:spChg>
        <pc:spChg chg="mod">
          <ac:chgData name="Antoine Coubard" userId="89ea5de90203f3a5" providerId="LiveId" clId="{E98D6797-A540-45AB-B551-AECEEDA0863E}" dt="2021-12-06T21:41:33.769" v="11633" actId="20577"/>
          <ac:spMkLst>
            <pc:docMk/>
            <pc:sldMk cId="2906671263" sldId="534"/>
            <ac:spMk id="14" creationId="{1A424592-284B-4CAD-BD9A-5E978C0D390F}"/>
          </ac:spMkLst>
        </pc:spChg>
        <pc:spChg chg="add mod">
          <ac:chgData name="Antoine Coubard" userId="89ea5de90203f3a5" providerId="LiveId" clId="{E98D6797-A540-45AB-B551-AECEEDA0863E}" dt="2021-12-06T21:48:47.102" v="11702" actId="1076"/>
          <ac:spMkLst>
            <pc:docMk/>
            <pc:sldMk cId="2906671263" sldId="534"/>
            <ac:spMk id="17" creationId="{2C9AFEC8-62BA-4582-85CD-D3107E30D25D}"/>
          </ac:spMkLst>
        </pc:spChg>
        <pc:spChg chg="mod">
          <ac:chgData name="Antoine Coubard" userId="89ea5de90203f3a5" providerId="LiveId" clId="{E98D6797-A540-45AB-B551-AECEEDA0863E}" dt="2021-12-06T21:42:58.472" v="11646" actId="1076"/>
          <ac:spMkLst>
            <pc:docMk/>
            <pc:sldMk cId="2906671263" sldId="534"/>
            <ac:spMk id="19" creationId="{08EDD0DE-441C-444A-A35E-9A4673783018}"/>
          </ac:spMkLst>
        </pc:spChg>
        <pc:spChg chg="add mod">
          <ac:chgData name="Antoine Coubard" userId="89ea5de90203f3a5" providerId="LiveId" clId="{E98D6797-A540-45AB-B551-AECEEDA0863E}" dt="2021-12-06T21:48:47.102" v="11702" actId="1076"/>
          <ac:spMkLst>
            <pc:docMk/>
            <pc:sldMk cId="2906671263" sldId="534"/>
            <ac:spMk id="20" creationId="{C58BED41-5B61-426D-A576-17785A2FF5F0}"/>
          </ac:spMkLst>
        </pc:spChg>
        <pc:spChg chg="add mod">
          <ac:chgData name="Antoine Coubard" userId="89ea5de90203f3a5" providerId="LiveId" clId="{E98D6797-A540-45AB-B551-AECEEDA0863E}" dt="2021-12-06T21:48:47.102" v="11702" actId="1076"/>
          <ac:spMkLst>
            <pc:docMk/>
            <pc:sldMk cId="2906671263" sldId="534"/>
            <ac:spMk id="21" creationId="{FE2B89B2-B0F3-4427-B124-094352D02C90}"/>
          </ac:spMkLst>
        </pc:spChg>
        <pc:spChg chg="add mod">
          <ac:chgData name="Antoine Coubard" userId="89ea5de90203f3a5" providerId="LiveId" clId="{E98D6797-A540-45AB-B551-AECEEDA0863E}" dt="2021-12-06T21:48:47.102" v="11702" actId="1076"/>
          <ac:spMkLst>
            <pc:docMk/>
            <pc:sldMk cId="2906671263" sldId="534"/>
            <ac:spMk id="24" creationId="{904AD8D2-08EC-4675-91FD-7CD4478B256B}"/>
          </ac:spMkLst>
        </pc:spChg>
        <pc:spChg chg="add mod">
          <ac:chgData name="Antoine Coubard" userId="89ea5de90203f3a5" providerId="LiveId" clId="{E98D6797-A540-45AB-B551-AECEEDA0863E}" dt="2021-12-06T21:47:57.146" v="11696" actId="207"/>
          <ac:spMkLst>
            <pc:docMk/>
            <pc:sldMk cId="2906671263" sldId="534"/>
            <ac:spMk id="25" creationId="{02F4461B-F951-4D90-9162-4A219963CDFC}"/>
          </ac:spMkLst>
        </pc:spChg>
        <pc:spChg chg="add mod">
          <ac:chgData name="Antoine Coubard" userId="89ea5de90203f3a5" providerId="LiveId" clId="{E98D6797-A540-45AB-B551-AECEEDA0863E}" dt="2021-12-06T21:47:10.258" v="11666" actId="20577"/>
          <ac:spMkLst>
            <pc:docMk/>
            <pc:sldMk cId="2906671263" sldId="534"/>
            <ac:spMk id="26" creationId="{EFCD624F-C76D-47E0-8404-97A7FEA447B8}"/>
          </ac:spMkLst>
        </pc:spChg>
        <pc:spChg chg="add mod">
          <ac:chgData name="Antoine Coubard" userId="89ea5de90203f3a5" providerId="LiveId" clId="{E98D6797-A540-45AB-B551-AECEEDA0863E}" dt="2021-12-06T21:48:03.090" v="11698" actId="207"/>
          <ac:spMkLst>
            <pc:docMk/>
            <pc:sldMk cId="2906671263" sldId="534"/>
            <ac:spMk id="27" creationId="{F336931C-267F-471B-9257-53D600BF61B1}"/>
          </ac:spMkLst>
        </pc:spChg>
        <pc:spChg chg="add mod">
          <ac:chgData name="Antoine Coubard" userId="89ea5de90203f3a5" providerId="LiveId" clId="{E98D6797-A540-45AB-B551-AECEEDA0863E}" dt="2021-12-06T21:47:26.275" v="11682" actId="20577"/>
          <ac:spMkLst>
            <pc:docMk/>
            <pc:sldMk cId="2906671263" sldId="534"/>
            <ac:spMk id="28" creationId="{C01158BC-368C-4A0D-B511-1BFBF587A90A}"/>
          </ac:spMkLst>
        </pc:spChg>
        <pc:spChg chg="add mod">
          <ac:chgData name="Antoine Coubard" userId="89ea5de90203f3a5" providerId="LiveId" clId="{E98D6797-A540-45AB-B551-AECEEDA0863E}" dt="2021-12-06T21:48:07.697" v="11700" actId="207"/>
          <ac:spMkLst>
            <pc:docMk/>
            <pc:sldMk cId="2906671263" sldId="534"/>
            <ac:spMk id="29" creationId="{645CA174-10A2-4654-8C30-5082436FA83F}"/>
          </ac:spMkLst>
        </pc:spChg>
        <pc:spChg chg="add mod">
          <ac:chgData name="Antoine Coubard" userId="89ea5de90203f3a5" providerId="LiveId" clId="{E98D6797-A540-45AB-B551-AECEEDA0863E}" dt="2021-12-06T21:47:40.919" v="11694" actId="20577"/>
          <ac:spMkLst>
            <pc:docMk/>
            <pc:sldMk cId="2906671263" sldId="534"/>
            <ac:spMk id="30" creationId="{63533C02-A8C9-4022-8029-CEDE61B74D44}"/>
          </ac:spMkLst>
        </pc:spChg>
        <pc:spChg chg="add mod">
          <ac:chgData name="Antoine Coubard" userId="89ea5de90203f3a5" providerId="LiveId" clId="{E98D6797-A540-45AB-B551-AECEEDA0863E}" dt="2021-12-06T21:50:01.574" v="11827" actId="113"/>
          <ac:spMkLst>
            <pc:docMk/>
            <pc:sldMk cId="2906671263" sldId="534"/>
            <ac:spMk id="31" creationId="{07A0C527-0AAA-4BD6-85AA-6D77D1D41BA1}"/>
          </ac:spMkLst>
        </pc:spChg>
        <pc:picChg chg="add del mod">
          <ac:chgData name="Antoine Coubard" userId="89ea5de90203f3a5" providerId="LiveId" clId="{E98D6797-A540-45AB-B551-AECEEDA0863E}" dt="2021-12-06T21:36:41.418" v="11591" actId="478"/>
          <ac:picMkLst>
            <pc:docMk/>
            <pc:sldMk cId="2906671263" sldId="534"/>
            <ac:picMk id="4" creationId="{8289700B-A46C-4729-BB52-485E5487EF4B}"/>
          </ac:picMkLst>
        </pc:picChg>
        <pc:picChg chg="add del mod">
          <ac:chgData name="Antoine Coubard" userId="89ea5de90203f3a5" providerId="LiveId" clId="{E98D6797-A540-45AB-B551-AECEEDA0863E}" dt="2021-12-06T21:36:43.547" v="11593" actId="478"/>
          <ac:picMkLst>
            <pc:docMk/>
            <pc:sldMk cId="2906671263" sldId="534"/>
            <ac:picMk id="6" creationId="{0E49B11C-4C4F-471D-80F8-75DC78707E1E}"/>
          </ac:picMkLst>
        </pc:picChg>
        <pc:picChg chg="add mod">
          <ac:chgData name="Antoine Coubard" userId="89ea5de90203f3a5" providerId="LiveId" clId="{E98D6797-A540-45AB-B551-AECEEDA0863E}" dt="2021-12-06T21:48:35.774" v="11701" actId="1076"/>
          <ac:picMkLst>
            <pc:docMk/>
            <pc:sldMk cId="2906671263" sldId="534"/>
            <ac:picMk id="9" creationId="{45B69B60-AD9A-440D-A627-B25A7DD988DB}"/>
          </ac:picMkLst>
        </pc:picChg>
        <pc:picChg chg="add mod">
          <ac:chgData name="Antoine Coubard" userId="89ea5de90203f3a5" providerId="LiveId" clId="{E98D6797-A540-45AB-B551-AECEEDA0863E}" dt="2021-12-06T21:48:47.102" v="11702" actId="1076"/>
          <ac:picMkLst>
            <pc:docMk/>
            <pc:sldMk cId="2906671263" sldId="534"/>
            <ac:picMk id="11" creationId="{96ECFF90-755C-4F5A-B0BC-8D7D39E51AED}"/>
          </ac:picMkLst>
        </pc:picChg>
        <pc:picChg chg="del">
          <ac:chgData name="Antoine Coubard" userId="89ea5de90203f3a5" providerId="LiveId" clId="{E98D6797-A540-45AB-B551-AECEEDA0863E}" dt="2021-12-06T21:59:04.710" v="11905" actId="478"/>
          <ac:picMkLst>
            <pc:docMk/>
            <pc:sldMk cId="2906671263" sldId="534"/>
            <ac:picMk id="23" creationId="{8DC3BA6F-E378-4265-929E-3C5EE84B61D2}"/>
          </ac:picMkLst>
        </pc:picChg>
        <pc:picChg chg="add mod">
          <ac:chgData name="Antoine Coubard" userId="89ea5de90203f3a5" providerId="LiveId" clId="{E98D6797-A540-45AB-B551-AECEEDA0863E}" dt="2021-12-06T21:59:05.423" v="11906"/>
          <ac:picMkLst>
            <pc:docMk/>
            <pc:sldMk cId="2906671263" sldId="534"/>
            <ac:picMk id="32" creationId="{ACBCFA37-8944-4575-B65B-07EDBB7232A8}"/>
          </ac:picMkLst>
        </pc:picChg>
        <pc:cxnChg chg="mod">
          <ac:chgData name="Antoine Coubard" userId="89ea5de90203f3a5" providerId="LiveId" clId="{E98D6797-A540-45AB-B551-AECEEDA0863E}" dt="2021-12-06T21:43:02.561" v="11647" actId="1076"/>
          <ac:cxnSpMkLst>
            <pc:docMk/>
            <pc:sldMk cId="2906671263" sldId="534"/>
            <ac:cxnSpMk id="18" creationId="{CDF620AB-28F1-4F9F-A644-DE2AAF399A63}"/>
          </ac:cxnSpMkLst>
        </pc:cxnChg>
      </pc:sldChg>
      <pc:sldChg chg="addSp delSp modSp add mod setBg">
        <pc:chgData name="Antoine Coubard" userId="89ea5de90203f3a5" providerId="LiveId" clId="{E98D6797-A540-45AB-B551-AECEEDA0863E}" dt="2021-12-06T21:57:44.059" v="11869"/>
        <pc:sldMkLst>
          <pc:docMk/>
          <pc:sldMk cId="2515960639" sldId="535"/>
        </pc:sldMkLst>
        <pc:graphicFrameChg chg="modGraphic">
          <ac:chgData name="Antoine Coubard" userId="89ea5de90203f3a5" providerId="LiveId" clId="{E98D6797-A540-45AB-B551-AECEEDA0863E}" dt="2021-12-04T19:36:10.921" v="9945" actId="20577"/>
          <ac:graphicFrameMkLst>
            <pc:docMk/>
            <pc:sldMk cId="2515960639" sldId="535"/>
            <ac:graphicFrameMk id="12" creationId="{86747DF2-E6D8-4AB6-B023-D721FFFCE939}"/>
          </ac:graphicFrameMkLst>
        </pc:graphicFrameChg>
        <pc:picChg chg="add mod">
          <ac:chgData name="Antoine Coubard" userId="89ea5de90203f3a5" providerId="LiveId" clId="{E98D6797-A540-45AB-B551-AECEEDA0863E}" dt="2021-12-06T21:57:44.059" v="11869"/>
          <ac:picMkLst>
            <pc:docMk/>
            <pc:sldMk cId="2515960639" sldId="535"/>
            <ac:picMk id="6" creationId="{A0581F73-8247-4F7F-95C5-0EDD03E4C327}"/>
          </ac:picMkLst>
        </pc:picChg>
        <pc:picChg chg="del">
          <ac:chgData name="Antoine Coubard" userId="89ea5de90203f3a5" providerId="LiveId" clId="{E98D6797-A540-45AB-B551-AECEEDA0863E}" dt="2021-12-06T21:57:43.333" v="11868" actId="478"/>
          <ac:picMkLst>
            <pc:docMk/>
            <pc:sldMk cId="2515960639" sldId="535"/>
            <ac:picMk id="8" creationId="{DBCA5084-E247-46A1-8664-7DAC42EDD43D}"/>
          </ac:picMkLst>
        </pc:picChg>
      </pc:sldChg>
      <pc:sldChg chg="addSp delSp modSp add mod setBg">
        <pc:chgData name="Antoine Coubard" userId="89ea5de90203f3a5" providerId="LiveId" clId="{E98D6797-A540-45AB-B551-AECEEDA0863E}" dt="2021-12-06T21:58:49.555" v="11898"/>
        <pc:sldMkLst>
          <pc:docMk/>
          <pc:sldMk cId="3862690441" sldId="536"/>
        </pc:sldMkLst>
        <pc:graphicFrameChg chg="modGraphic">
          <ac:chgData name="Antoine Coubard" userId="89ea5de90203f3a5" providerId="LiveId" clId="{E98D6797-A540-45AB-B551-AECEEDA0863E}" dt="2021-12-04T19:36:31.494" v="9946" actId="404"/>
          <ac:graphicFrameMkLst>
            <pc:docMk/>
            <pc:sldMk cId="3862690441" sldId="536"/>
            <ac:graphicFrameMk id="12" creationId="{86747DF2-E6D8-4AB6-B023-D721FFFCE939}"/>
          </ac:graphicFrameMkLst>
        </pc:graphicFrameChg>
        <pc:picChg chg="add mod">
          <ac:chgData name="Antoine Coubard" userId="89ea5de90203f3a5" providerId="LiveId" clId="{E98D6797-A540-45AB-B551-AECEEDA0863E}" dt="2021-12-06T21:58:49.555" v="11898"/>
          <ac:picMkLst>
            <pc:docMk/>
            <pc:sldMk cId="3862690441" sldId="536"/>
            <ac:picMk id="6" creationId="{D4A03521-37EA-4B1F-8E40-6E6E255A4F89}"/>
          </ac:picMkLst>
        </pc:picChg>
        <pc:picChg chg="del">
          <ac:chgData name="Antoine Coubard" userId="89ea5de90203f3a5" providerId="LiveId" clId="{E98D6797-A540-45AB-B551-AECEEDA0863E}" dt="2021-12-06T21:58:48.972" v="11897" actId="478"/>
          <ac:picMkLst>
            <pc:docMk/>
            <pc:sldMk cId="3862690441" sldId="536"/>
            <ac:picMk id="8" creationId="{DBCA5084-E247-46A1-8664-7DAC42EDD43D}"/>
          </ac:picMkLst>
        </pc:picChg>
      </pc:sldChg>
      <pc:sldChg chg="addSp delSp modSp add mod delAnim modAnim">
        <pc:chgData name="Antoine Coubard" userId="89ea5de90203f3a5" providerId="LiveId" clId="{E98D6797-A540-45AB-B551-AECEEDA0863E}" dt="2021-12-06T21:58:04.303" v="11878"/>
        <pc:sldMkLst>
          <pc:docMk/>
          <pc:sldMk cId="812878176" sldId="537"/>
        </pc:sldMkLst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" creationId="{17045835-6646-46BF-8A68-3BBFC7FF015E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" creationId="{36129518-8DB2-4ED7-8FAE-DCE00156681B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4" creationId="{852C3196-652F-459B-985F-D122BB6D95FD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17" creationId="{4980DEEE-07EA-47DB-BED5-1F14002D02FC}"/>
          </ac:spMkLst>
        </pc:spChg>
        <pc:spChg chg="mod">
          <ac:chgData name="Antoine Coubard" userId="89ea5de90203f3a5" providerId="LiveId" clId="{E98D6797-A540-45AB-B551-AECEEDA0863E}" dt="2021-12-04T19:53:43.761" v="10001" actId="1076"/>
          <ac:spMkLst>
            <pc:docMk/>
            <pc:sldMk cId="812878176" sldId="537"/>
            <ac:spMk id="19" creationId="{08EDD0DE-441C-444A-A35E-9A4673783018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1" creationId="{4D1D8F0E-9BDE-46A9-8BEF-EA7F28AF4E28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4" creationId="{D8DE0CA0-12A3-4D6A-B532-45F0917C950D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5" creationId="{2F708633-6777-4B20-8AA2-B56BE1E1E05A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6" creationId="{EB9A545E-91FC-4A8F-8699-D4FB93206445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7" creationId="{8E21A20F-8FD6-4E9F-9FFC-EAFB6A1F31B6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8" creationId="{E6B3176A-60CD-4185-98A5-4EF3B79FB08E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29" creationId="{D4AD8A5E-4915-4695-A85C-F0AAE8BBECBF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0" creationId="{54F2E3D3-B98F-43D1-9894-73BF0CDCDF7B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1" creationId="{017AF8CD-713F-4AF6-AD47-7E0C87B1AEB4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2" creationId="{BE0B6415-F1D6-49B0-83A0-D8CC0A5F0255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3" creationId="{FE3A595C-7A58-41D5-8C54-BF613064EF4E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4" creationId="{6BFD2DA1-6A3E-4EEA-8EAD-E900F8E9F064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5" creationId="{B215FA52-62F9-4631-8971-6C39BB21100A}"/>
          </ac:spMkLst>
        </pc:spChg>
        <pc:spChg chg="add del mod">
          <ac:chgData name="Antoine Coubard" userId="89ea5de90203f3a5" providerId="LiveId" clId="{E98D6797-A540-45AB-B551-AECEEDA0863E}" dt="2021-12-04T19:44:34.435" v="9973" actId="478"/>
          <ac:spMkLst>
            <pc:docMk/>
            <pc:sldMk cId="812878176" sldId="537"/>
            <ac:spMk id="36" creationId="{AC9BFF2F-9603-4AB3-A270-3B580904CA31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7" creationId="{89D04587-9E53-486E-882B-8EFB2E0B6C7C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8" creationId="{185AE5E6-CDF0-403B-9D8C-299C5AD6148D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39" creationId="{2DB98349-5F5B-43EB-BDB7-12FA4813B0EF}"/>
          </ac:spMkLst>
        </pc:spChg>
        <pc:spChg chg="del">
          <ac:chgData name="Antoine Coubard" userId="89ea5de90203f3a5" providerId="LiveId" clId="{E98D6797-A540-45AB-B551-AECEEDA0863E}" dt="2021-12-04T19:40:40.246" v="9948" actId="478"/>
          <ac:spMkLst>
            <pc:docMk/>
            <pc:sldMk cId="812878176" sldId="537"/>
            <ac:spMk id="40" creationId="{0097BC2B-B15D-4CD4-918E-929A19A63625}"/>
          </ac:spMkLst>
        </pc:spChg>
        <pc:spChg chg="add mod">
          <ac:chgData name="Antoine Coubard" userId="89ea5de90203f3a5" providerId="LiveId" clId="{E98D6797-A540-45AB-B551-AECEEDA0863E}" dt="2021-12-04T19:55:16.769" v="10126" actId="20577"/>
          <ac:spMkLst>
            <pc:docMk/>
            <pc:sldMk cId="812878176" sldId="537"/>
            <ac:spMk id="42" creationId="{5D101ECF-AE59-4DE4-BC09-7F0254DB410C}"/>
          </ac:spMkLst>
        </pc:spChg>
        <pc:graphicFrameChg chg="add del mod">
          <ac:chgData name="Antoine Coubard" userId="89ea5de90203f3a5" providerId="LiveId" clId="{E98D6797-A540-45AB-B551-AECEEDA0863E}" dt="2021-12-04T19:41:32.782" v="9955" actId="478"/>
          <ac:graphicFrameMkLst>
            <pc:docMk/>
            <pc:sldMk cId="812878176" sldId="537"/>
            <ac:graphicFrameMk id="8" creationId="{35766996-46E0-4AEF-B391-D25101B60E0E}"/>
          </ac:graphicFrameMkLst>
        </pc:graphicFrameChg>
        <pc:picChg chg="del">
          <ac:chgData name="Antoine Coubard" userId="89ea5de90203f3a5" providerId="LiveId" clId="{E98D6797-A540-45AB-B551-AECEEDA0863E}" dt="2021-12-04T19:40:42.081" v="9949" actId="478"/>
          <ac:picMkLst>
            <pc:docMk/>
            <pc:sldMk cId="812878176" sldId="537"/>
            <ac:picMk id="6" creationId="{9248F02B-E0EA-4CB3-920F-7DDA344B9F59}"/>
          </ac:picMkLst>
        </pc:picChg>
        <pc:picChg chg="add mod modCrop">
          <ac:chgData name="Antoine Coubard" userId="89ea5de90203f3a5" providerId="LiveId" clId="{E98D6797-A540-45AB-B551-AECEEDA0863E}" dt="2021-12-04T19:54:05.399" v="10003" actId="1076"/>
          <ac:picMkLst>
            <pc:docMk/>
            <pc:sldMk cId="812878176" sldId="537"/>
            <ac:picMk id="7" creationId="{E51C490B-0302-400B-8F95-AAFD9F3C6F61}"/>
          </ac:picMkLst>
        </pc:picChg>
        <pc:picChg chg="del mod">
          <ac:chgData name="Antoine Coubard" userId="89ea5de90203f3a5" providerId="LiveId" clId="{E98D6797-A540-45AB-B551-AECEEDA0863E}" dt="2021-12-06T21:58:03.625" v="11877" actId="478"/>
          <ac:picMkLst>
            <pc:docMk/>
            <pc:sldMk cId="812878176" sldId="537"/>
            <ac:picMk id="10" creationId="{F78F3285-F513-4340-9C38-14627BB7AADA}"/>
          </ac:picMkLst>
        </pc:picChg>
        <pc:picChg chg="add mod">
          <ac:chgData name="Antoine Coubard" userId="89ea5de90203f3a5" providerId="LiveId" clId="{E98D6797-A540-45AB-B551-AECEEDA0863E}" dt="2021-12-04T19:45:04.462" v="9975" actId="1076"/>
          <ac:picMkLst>
            <pc:docMk/>
            <pc:sldMk cId="812878176" sldId="537"/>
            <ac:picMk id="12" creationId="{A8C2A61C-4EA0-411F-8AE8-A5AC5A768ADA}"/>
          </ac:picMkLst>
        </pc:picChg>
        <pc:picChg chg="add del mod">
          <ac:chgData name="Antoine Coubard" userId="89ea5de90203f3a5" providerId="LiveId" clId="{E98D6797-A540-45AB-B551-AECEEDA0863E}" dt="2021-12-04T19:49:58.078" v="9985" actId="478"/>
          <ac:picMkLst>
            <pc:docMk/>
            <pc:sldMk cId="812878176" sldId="537"/>
            <ac:picMk id="15" creationId="{636C97D6-35C3-449C-B885-E5DAF80F4A6C}"/>
          </ac:picMkLst>
        </pc:picChg>
        <pc:picChg chg="add del mod">
          <ac:chgData name="Antoine Coubard" userId="89ea5de90203f3a5" providerId="LiveId" clId="{E98D6797-A540-45AB-B551-AECEEDA0863E}" dt="2021-12-04T19:50:00.342" v="9986" actId="478"/>
          <ac:picMkLst>
            <pc:docMk/>
            <pc:sldMk cId="812878176" sldId="537"/>
            <ac:picMk id="20" creationId="{650C7653-E415-4F1D-A596-88E9215C0FF1}"/>
          </ac:picMkLst>
        </pc:picChg>
        <pc:picChg chg="add mod">
          <ac:chgData name="Antoine Coubard" userId="89ea5de90203f3a5" providerId="LiveId" clId="{E98D6797-A540-45AB-B551-AECEEDA0863E}" dt="2021-12-04T19:52:47.205" v="9993" actId="1076"/>
          <ac:picMkLst>
            <pc:docMk/>
            <pc:sldMk cId="812878176" sldId="537"/>
            <ac:picMk id="41" creationId="{8757B7B6-BCC2-4858-A3D6-A5EC9BA95576}"/>
          </ac:picMkLst>
        </pc:picChg>
        <pc:picChg chg="add mod">
          <ac:chgData name="Antoine Coubard" userId="89ea5de90203f3a5" providerId="LiveId" clId="{E98D6797-A540-45AB-B551-AECEEDA0863E}" dt="2021-12-06T21:58:04.303" v="11878"/>
          <ac:picMkLst>
            <pc:docMk/>
            <pc:sldMk cId="812878176" sldId="537"/>
            <ac:picMk id="43" creationId="{6CF20D76-6A92-4D0B-97BD-28AABE638278}"/>
          </ac:picMkLst>
        </pc:picChg>
        <pc:cxnChg chg="mod">
          <ac:chgData name="Antoine Coubard" userId="89ea5de90203f3a5" providerId="LiveId" clId="{E98D6797-A540-45AB-B551-AECEEDA0863E}" dt="2021-12-04T19:53:52.040" v="10002" actId="1076"/>
          <ac:cxnSpMkLst>
            <pc:docMk/>
            <pc:sldMk cId="812878176" sldId="537"/>
            <ac:cxnSpMk id="18" creationId="{CDF620AB-28F1-4F9F-A644-DE2AAF399A63}"/>
          </ac:cxnSpMkLst>
        </pc:cxnChg>
      </pc:sldChg>
      <pc:sldChg chg="addSp delSp modSp add mod delAnim">
        <pc:chgData name="Antoine Coubard" userId="89ea5de90203f3a5" providerId="LiveId" clId="{E98D6797-A540-45AB-B551-AECEEDA0863E}" dt="2021-12-06T22:05:13.277" v="11931" actId="1076"/>
        <pc:sldMkLst>
          <pc:docMk/>
          <pc:sldMk cId="2735051767" sldId="538"/>
        </pc:sldMkLst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17" creationId="{2C9AFEC8-62BA-4582-85CD-D3107E30D25D}"/>
          </ac:spMkLst>
        </pc:spChg>
        <pc:spChg chg="mod">
          <ac:chgData name="Antoine Coubard" userId="89ea5de90203f3a5" providerId="LiveId" clId="{E98D6797-A540-45AB-B551-AECEEDA0863E}" dt="2021-12-06T21:55:24.906" v="11845" actId="1076"/>
          <ac:spMkLst>
            <pc:docMk/>
            <pc:sldMk cId="2735051767" sldId="538"/>
            <ac:spMk id="19" creationId="{08EDD0DE-441C-444A-A35E-9A4673783018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0" creationId="{C58BED41-5B61-426D-A576-17785A2FF5F0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1" creationId="{FE2B89B2-B0F3-4427-B124-094352D02C90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4" creationId="{904AD8D2-08EC-4675-91FD-7CD4478B256B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5" creationId="{02F4461B-F951-4D90-9162-4A219963CDFC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6" creationId="{EFCD624F-C76D-47E0-8404-97A7FEA447B8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7" creationId="{F336931C-267F-471B-9257-53D600BF61B1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8" creationId="{C01158BC-368C-4A0D-B511-1BFBF587A90A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29" creationId="{645CA174-10A2-4654-8C30-5082436FA83F}"/>
          </ac:spMkLst>
        </pc:spChg>
        <pc:spChg chg="del">
          <ac:chgData name="Antoine Coubard" userId="89ea5de90203f3a5" providerId="LiveId" clId="{E98D6797-A540-45AB-B551-AECEEDA0863E}" dt="2021-12-06T21:54:45.982" v="11837" actId="478"/>
          <ac:spMkLst>
            <pc:docMk/>
            <pc:sldMk cId="2735051767" sldId="538"/>
            <ac:spMk id="30" creationId="{63533C02-A8C9-4022-8029-CEDE61B74D44}"/>
          </ac:spMkLst>
        </pc:spChg>
        <pc:spChg chg="del">
          <ac:chgData name="Antoine Coubard" userId="89ea5de90203f3a5" providerId="LiveId" clId="{E98D6797-A540-45AB-B551-AECEEDA0863E}" dt="2021-12-06T21:54:40.754" v="11836" actId="478"/>
          <ac:spMkLst>
            <pc:docMk/>
            <pc:sldMk cId="2735051767" sldId="538"/>
            <ac:spMk id="31" creationId="{07A0C527-0AAA-4BD6-85AA-6D77D1D41BA1}"/>
          </ac:spMkLst>
        </pc:spChg>
        <pc:picChg chg="add del">
          <ac:chgData name="Antoine Coubard" userId="89ea5de90203f3a5" providerId="LiveId" clId="{E98D6797-A540-45AB-B551-AECEEDA0863E}" dt="2021-12-06T22:00:57.731" v="11921" actId="478"/>
          <ac:picMkLst>
            <pc:docMk/>
            <pc:sldMk cId="2735051767" sldId="538"/>
            <ac:picMk id="3" creationId="{EC2CF69D-9C98-4470-A179-DD7686E1C980}"/>
          </ac:picMkLst>
        </pc:picChg>
        <pc:picChg chg="add del mod">
          <ac:chgData name="Antoine Coubard" userId="89ea5de90203f3a5" providerId="LiveId" clId="{E98D6797-A540-45AB-B551-AECEEDA0863E}" dt="2021-12-06T22:00:59.769" v="11922" actId="478"/>
          <ac:picMkLst>
            <pc:docMk/>
            <pc:sldMk cId="2735051767" sldId="538"/>
            <ac:picMk id="5" creationId="{EB8F063F-404E-4AB3-9C3B-DA01DDED2837}"/>
          </ac:picMkLst>
        </pc:picChg>
        <pc:picChg chg="add mod">
          <ac:chgData name="Antoine Coubard" userId="89ea5de90203f3a5" providerId="LiveId" clId="{E98D6797-A540-45AB-B551-AECEEDA0863E}" dt="2021-12-06T22:05:13.277" v="11931" actId="1076"/>
          <ac:picMkLst>
            <pc:docMk/>
            <pc:sldMk cId="2735051767" sldId="538"/>
            <ac:picMk id="7" creationId="{8ED88FF2-C2DF-47FC-A02A-662A17A06AEB}"/>
          </ac:picMkLst>
        </pc:picChg>
        <pc:picChg chg="del">
          <ac:chgData name="Antoine Coubard" userId="89ea5de90203f3a5" providerId="LiveId" clId="{E98D6797-A540-45AB-B551-AECEEDA0863E}" dt="2021-12-06T21:54:30.113" v="11835" actId="478"/>
          <ac:picMkLst>
            <pc:docMk/>
            <pc:sldMk cId="2735051767" sldId="538"/>
            <ac:picMk id="9" creationId="{45B69B60-AD9A-440D-A627-B25A7DD988DB}"/>
          </ac:picMkLst>
        </pc:picChg>
        <pc:picChg chg="add mod modCrop">
          <ac:chgData name="Antoine Coubard" userId="89ea5de90203f3a5" providerId="LiveId" clId="{E98D6797-A540-45AB-B551-AECEEDA0863E}" dt="2021-12-06T22:05:09.543" v="11930" actId="1076"/>
          <ac:picMkLst>
            <pc:docMk/>
            <pc:sldMk cId="2735051767" sldId="538"/>
            <ac:picMk id="10" creationId="{BB90360F-75BA-42BF-AA7F-20760AD95FF8}"/>
          </ac:picMkLst>
        </pc:picChg>
        <pc:picChg chg="del">
          <ac:chgData name="Antoine Coubard" userId="89ea5de90203f3a5" providerId="LiveId" clId="{E98D6797-A540-45AB-B551-AECEEDA0863E}" dt="2021-12-06T21:54:40.754" v="11836" actId="478"/>
          <ac:picMkLst>
            <pc:docMk/>
            <pc:sldMk cId="2735051767" sldId="538"/>
            <ac:picMk id="11" creationId="{96ECFF90-755C-4F5A-B0BC-8D7D39E51AED}"/>
          </ac:picMkLst>
        </pc:picChg>
        <pc:picChg chg="mod">
          <ac:chgData name="Antoine Coubard" userId="89ea5de90203f3a5" providerId="LiveId" clId="{E98D6797-A540-45AB-B551-AECEEDA0863E}" dt="2021-12-06T21:56:58.704" v="11849" actId="1076"/>
          <ac:picMkLst>
            <pc:docMk/>
            <pc:sldMk cId="2735051767" sldId="538"/>
            <ac:picMk id="23" creationId="{8DC3BA6F-E378-4265-929E-3C5EE84B61D2}"/>
          </ac:picMkLst>
        </pc:picChg>
        <pc:cxnChg chg="mod">
          <ac:chgData name="Antoine Coubard" userId="89ea5de90203f3a5" providerId="LiveId" clId="{E98D6797-A540-45AB-B551-AECEEDA0863E}" dt="2021-12-06T21:55:27.833" v="11846" actId="1076"/>
          <ac:cxnSpMkLst>
            <pc:docMk/>
            <pc:sldMk cId="2735051767" sldId="538"/>
            <ac:cxnSpMk id="18" creationId="{CDF620AB-28F1-4F9F-A644-DE2AAF399A63}"/>
          </ac:cxnSpMkLst>
        </pc:cxnChg>
      </pc:sldChg>
      <pc:sldMasterChg chg="delSldLayout">
        <pc:chgData name="Antoine Coubard" userId="89ea5de90203f3a5" providerId="LiveId" clId="{E98D6797-A540-45AB-B551-AECEEDA0863E}" dt="2021-11-23T11:55:43.771" v="1316" actId="47"/>
        <pc:sldMasterMkLst>
          <pc:docMk/>
          <pc:sldMasterMk cId="1570372265" sldId="2147483648"/>
        </pc:sldMasterMkLst>
        <pc:sldLayoutChg chg="del">
          <pc:chgData name="Antoine Coubard" userId="89ea5de90203f3a5" providerId="LiveId" clId="{E98D6797-A540-45AB-B551-AECEEDA0863E}" dt="2021-11-23T11:55:43.771" v="1316" actId="47"/>
          <pc:sldLayoutMkLst>
            <pc:docMk/>
            <pc:sldMasterMk cId="1570372265" sldId="2147483648"/>
            <pc:sldLayoutMk cId="2042393344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B5AA-DFC9-4498-BF4E-81CC053AC5BE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9E62-299A-4C21-BE8B-A130A4637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2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9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70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30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030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D’un point de vue pharmacocinétique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Bonne biodisponibilité per os (&gt; 90% en cas d’administrations répétées)</a:t>
            </a:r>
          </a:p>
          <a:p>
            <a:pPr marL="171450" indent="-171450">
              <a:buFontTx/>
              <a:buChar char="-"/>
            </a:pPr>
            <a:r>
              <a:rPr lang="fr-FR" dirty="0"/>
              <a:t>Elimination rénale sans interférence en cas d’insuffisance rénale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Surtout métabolisme hépatique :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Via le CYP3A4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Produisant dérivé O-</a:t>
            </a:r>
            <a:r>
              <a:rPr lang="fr-FR" dirty="0" err="1"/>
              <a:t>desméthyl</a:t>
            </a:r>
            <a:r>
              <a:rPr lang="fr-FR" dirty="0"/>
              <a:t>-</a:t>
            </a:r>
            <a:r>
              <a:rPr lang="fr-FR" dirty="0" err="1"/>
              <a:t>tramadol</a:t>
            </a:r>
            <a:r>
              <a:rPr lang="fr-FR" dirty="0"/>
              <a:t> avec :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Spécificité µ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½ vie prolongée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Avec grande variabilité génétique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Métaboliseurs « lents » (10% des caucasiens, 50% des asiatiques) : moindre efficacité, nécessité augmentation des doses de 30% qui augmentent les effets indésirables non μ /!\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Métaboliseurs « rapides » (1% des caucasiens, 20% des moyen-orientaux, 30% des africains) : risque de surdosage et d’effets indésirables μ</a:t>
            </a:r>
          </a:p>
          <a:p>
            <a:endParaRPr lang="fr-FR" dirty="0"/>
          </a:p>
          <a:p>
            <a:r>
              <a:rPr lang="fr-FR" dirty="0"/>
              <a:t>A noter que cet effet est renforcé par voie per os (premier passage hépatique) vs voie IV 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550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D’un point de vue pharmacocinétique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Bonne biodisponibilité per os (&gt; 90% en cas d’administrations répétées)</a:t>
            </a:r>
          </a:p>
          <a:p>
            <a:pPr marL="171450" indent="-171450">
              <a:buFontTx/>
              <a:buChar char="-"/>
            </a:pPr>
            <a:r>
              <a:rPr lang="fr-FR" dirty="0"/>
              <a:t>Elimination rénale sans interférence en cas d’insuffisance rénale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Surtout métabolisme hépatique : 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Via le CYP3A4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Produisant dérivé O-</a:t>
            </a:r>
            <a:r>
              <a:rPr lang="fr-FR" dirty="0" err="1"/>
              <a:t>desméthyl</a:t>
            </a:r>
            <a:r>
              <a:rPr lang="fr-FR" dirty="0"/>
              <a:t>-</a:t>
            </a:r>
            <a:r>
              <a:rPr lang="fr-FR" dirty="0" err="1"/>
              <a:t>tramadol</a:t>
            </a:r>
            <a:r>
              <a:rPr lang="fr-FR" dirty="0"/>
              <a:t> avec :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Spécificité µ </a:t>
            </a:r>
          </a:p>
          <a:p>
            <a:pPr marL="1085850" lvl="2" indent="-171450">
              <a:buFontTx/>
              <a:buChar char="-"/>
            </a:pPr>
            <a:r>
              <a:rPr lang="fr-FR" dirty="0"/>
              <a:t>½ vie prolongée</a:t>
            </a:r>
          </a:p>
          <a:p>
            <a:pPr marL="628650" lvl="1" indent="-171450">
              <a:buFontTx/>
              <a:buChar char="-"/>
            </a:pPr>
            <a:r>
              <a:rPr lang="fr-FR" dirty="0"/>
              <a:t>Avec grande variabilité génétique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Métaboliseurs « lents » (10% des caucasiens, 50% des asiatiques) : moindre efficacité, nécessité augmentation des doses de 30% qui augmentent les effets indésirables non μ /!\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Métaboliseurs « rapides » (1% des caucasiens, 20% des moyen-orientaux, 30% des africains) : risque de surdosage et d’effets indésirables μ</a:t>
            </a:r>
          </a:p>
          <a:p>
            <a:endParaRPr lang="fr-FR" dirty="0"/>
          </a:p>
          <a:p>
            <a:r>
              <a:rPr lang="fr-FR" dirty="0"/>
              <a:t>A noter que cet effet est renforcé par voie per os (premier passage hépatique) vs voie IV 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97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342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DRA uniquement en cas de franc surdosage en revanche (diapo suivante)…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accord avec mention publiée par l’EMA en 2018 qui demande une vigilance renforcée quant au risque de surdosage chez les </a:t>
            </a:r>
            <a:r>
              <a:rPr lang="fr-FR" dirty="0" err="1"/>
              <a:t>ultramétaboliseurs</a:t>
            </a:r>
            <a:r>
              <a:rPr lang="fr-FR" dirty="0"/>
              <a:t> et donc la précaution à prendre quant à la prescription de Tramadol chez l’enfant avec une fonction respiratoire </a:t>
            </a:r>
            <a:r>
              <a:rPr lang="fr-FR" dirty="0" smtClean="0"/>
              <a:t>altérée.</a:t>
            </a: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FDA a elle contre indiqué le Tramadol chez l’enfant &lt; 12 ans et jusqu’à 18 ans en post-op d’</a:t>
            </a:r>
            <a:r>
              <a:rPr lang="fr-FR" dirty="0" err="1"/>
              <a:t>adenoidectomie</a:t>
            </a:r>
            <a:r>
              <a:rPr lang="fr-FR" dirty="0"/>
              <a:t>/tonsillectomie !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4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87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168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Chir ortho, </a:t>
            </a:r>
            <a:r>
              <a:rPr lang="fr-FR" dirty="0" err="1"/>
              <a:t>dig</a:t>
            </a:r>
            <a:r>
              <a:rPr lang="fr-FR" dirty="0"/>
              <a:t>, thoracique, sein</a:t>
            </a:r>
          </a:p>
          <a:p>
            <a:r>
              <a:rPr lang="fr-FR" dirty="0"/>
              <a:t>3 définitions de la consommation chronique d’</a:t>
            </a:r>
            <a:r>
              <a:rPr lang="fr-FR" dirty="0" err="1"/>
              <a:t>opioide</a:t>
            </a:r>
            <a:r>
              <a:rPr lang="fr-FR" dirty="0"/>
              <a:t>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Toute prescription additionnelle d’</a:t>
            </a:r>
            <a:r>
              <a:rPr lang="fr-FR" dirty="0" err="1"/>
              <a:t>opioide</a:t>
            </a:r>
            <a:r>
              <a:rPr lang="fr-FR" dirty="0"/>
              <a:t> initiée dans les 180 jours après chirurgie</a:t>
            </a:r>
          </a:p>
          <a:p>
            <a:pPr marL="171450" indent="-171450">
              <a:buFontTx/>
              <a:buChar char="-"/>
            </a:pPr>
            <a:r>
              <a:rPr lang="fr-FR" dirty="0"/>
              <a:t>… et durant plus de 90 jours</a:t>
            </a:r>
          </a:p>
          <a:p>
            <a:pPr marL="171450" indent="-171450">
              <a:buFontTx/>
              <a:buChar char="-"/>
            </a:pPr>
            <a:r>
              <a:rPr lang="fr-FR" dirty="0"/>
              <a:t>… ou bien plus de dix prescriptions additionnelles d’</a:t>
            </a:r>
            <a:r>
              <a:rPr lang="fr-FR" dirty="0" err="1"/>
              <a:t>opioide</a:t>
            </a:r>
            <a:r>
              <a:rPr lang="fr-FR" dirty="0"/>
              <a:t> ou plus de 120 jours de traitement au total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8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42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tx1"/>
                </a:solidFill>
              </a:rPr>
              <a:t>Effets indésirables non µ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Convulsion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Syndrome sérotoninergique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u="sng" dirty="0">
                <a:solidFill>
                  <a:schemeClr val="tx1"/>
                </a:solidFill>
              </a:rPr>
              <a:t>Troubles mentaux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  <a:r>
              <a:rPr lang="fr-FR" sz="1200" i="1" dirty="0">
                <a:solidFill>
                  <a:schemeClr val="tx1"/>
                </a:solidFill>
              </a:rPr>
              <a:t>agitation, anxiété, désorientation</a:t>
            </a:r>
            <a:endParaRPr lang="fr-FR" sz="1400" i="1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u="sng" dirty="0">
                <a:solidFill>
                  <a:schemeClr val="tx1"/>
                </a:solidFill>
              </a:rPr>
              <a:t>Troubles végétatifs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  <a:r>
              <a:rPr lang="fr-FR" sz="1200" i="1" dirty="0">
                <a:solidFill>
                  <a:schemeClr val="tx1"/>
                </a:solidFill>
              </a:rPr>
              <a:t>HTA, tachycardie, mydriase, tremblement, vomissements, diarrhées</a:t>
            </a:r>
            <a:endParaRPr lang="fr-FR" sz="1400" i="1" dirty="0">
              <a:solidFill>
                <a:schemeClr val="tx1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u="sng" dirty="0">
                <a:solidFill>
                  <a:schemeClr val="tx1"/>
                </a:solidFill>
              </a:rPr>
              <a:t>Troubles neuromusculaires </a:t>
            </a:r>
            <a:r>
              <a:rPr lang="fr-FR" sz="1400" dirty="0">
                <a:solidFill>
                  <a:schemeClr val="tx1"/>
                </a:solidFill>
              </a:rPr>
              <a:t>: </a:t>
            </a:r>
            <a:r>
              <a:rPr lang="fr-FR" sz="1200" i="1" dirty="0">
                <a:solidFill>
                  <a:schemeClr val="tx1"/>
                </a:solidFill>
              </a:rPr>
              <a:t>rigidité, trémor, hyper-réflexie, signe de Babinski bilatéral</a:t>
            </a:r>
            <a:endParaRPr lang="fr-FR" sz="1400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60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dirty="0" err="1"/>
              <a:t>Symptomes</a:t>
            </a:r>
            <a:r>
              <a:rPr lang="fr-FR" dirty="0"/>
              <a:t> atypiques principaux : </a:t>
            </a:r>
            <a:r>
              <a:rPr lang="en-US" sz="1800" b="0" i="0" u="none" strike="noStrike" baseline="0" dirty="0">
                <a:latin typeface="AdvP497E2"/>
              </a:rPr>
              <a:t>hallucinations, paranoia, extreme anxiety, panic attacks, confusion and unusual sensory</a:t>
            </a:r>
          </a:p>
          <a:p>
            <a:pPr algn="l"/>
            <a:r>
              <a:rPr lang="en-US" sz="1800" b="0" i="0" u="none" strike="noStrike" baseline="0" dirty="0">
                <a:latin typeface="AdvP497E2"/>
              </a:rPr>
              <a:t>experiences such as numbness (</a:t>
            </a:r>
            <a:r>
              <a:rPr lang="en-US" sz="1800" b="0" i="0" u="none" strike="noStrike" baseline="0" dirty="0" err="1">
                <a:latin typeface="AdvP497E2"/>
              </a:rPr>
              <a:t>engourdissement</a:t>
            </a:r>
            <a:r>
              <a:rPr lang="en-US" sz="1800" b="0" i="0" u="none" strike="noStrike" baseline="0" dirty="0">
                <a:latin typeface="AdvP497E2"/>
              </a:rPr>
              <a:t>) and tingling (</a:t>
            </a:r>
            <a:r>
              <a:rPr lang="en-US" sz="1800" b="0" i="0" u="none" strike="noStrike" baseline="0" dirty="0" err="1">
                <a:latin typeface="AdvP497E2"/>
              </a:rPr>
              <a:t>picotement</a:t>
            </a:r>
            <a:r>
              <a:rPr lang="en-US" sz="1800" b="0" i="0" u="none" strike="noStrike" baseline="0" dirty="0">
                <a:latin typeface="AdvP497E2"/>
              </a:rPr>
              <a:t>) in one or more extremities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21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>
                <a:solidFill>
                  <a:schemeClr val="tx1"/>
                </a:solidFill>
              </a:rPr>
              <a:t>Nombreuses interactions, notamment avec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Antidépresseurs (ISRS, IRSNA, ATC, IMAO), Lithium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Antiparkinsoniens : Rasagiline, </a:t>
            </a:r>
            <a:r>
              <a:rPr lang="fr-FR" sz="1200" dirty="0" err="1">
                <a:solidFill>
                  <a:schemeClr val="tx1"/>
                </a:solidFill>
              </a:rPr>
              <a:t>Levodopa</a:t>
            </a:r>
            <a:endParaRPr lang="fr-FR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Antimigraineux </a:t>
            </a:r>
            <a:r>
              <a:rPr lang="fr-FR" sz="1200" dirty="0" err="1">
                <a:solidFill>
                  <a:schemeClr val="tx1"/>
                </a:solidFill>
              </a:rPr>
              <a:t>tryptans</a:t>
            </a:r>
            <a:endParaRPr lang="fr-FR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Antiémétiques : Zophren® et Primpéran®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Anticonvulsivants : Acide valproïque, Carbamazépine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Linézolide (IMAO)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tx1"/>
                </a:solidFill>
              </a:rPr>
              <a:t>Drogues (LSD, MDMA, Cocaïne), Méthadone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91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 err="1">
                <a:solidFill>
                  <a:schemeClr val="tx1"/>
                </a:solidFill>
              </a:rPr>
              <a:t>Egalement</a:t>
            </a:r>
            <a:r>
              <a:rPr lang="fr-FR" sz="1200" dirty="0">
                <a:solidFill>
                  <a:schemeClr val="tx1"/>
                </a:solidFill>
              </a:rPr>
              <a:t> des interactions potentielles avec les inducteurs et inhibiteurs enzymatiques sur le métabolisme du Tramadol par le CYP450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sz="1200" dirty="0">
                <a:solidFill>
                  <a:schemeClr val="tx1"/>
                </a:solidFill>
                <a:sym typeface="Wingdings" panose="05000000000000000000" pitchFamily="2" charset="2"/>
              </a:rPr>
              <a:t> Nombreuses interactions médicamenteuses impliquant peut-être encore plus de précautions lors de la prescription qu’avec des opioïdes forts qui n’ont pas ce métabolisme et cet effet sérotoninergique exotique !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180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64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60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207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875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988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11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730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1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158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587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89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1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des opioïdes faibles dans la stratégie antalgique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Antalgiques de palier 2 selon la classification de l’OMS</a:t>
            </a:r>
          </a:p>
          <a:p>
            <a:pPr marL="171450" indent="-171450">
              <a:buFontTx/>
              <a:buChar char="-"/>
            </a:pPr>
            <a:r>
              <a:rPr lang="fr-FR" dirty="0"/>
              <a:t>70% de prescriptions pour le motif de douleurs aigues</a:t>
            </a:r>
          </a:p>
          <a:p>
            <a:pPr marL="171450" indent="-171450">
              <a:buFontTx/>
              <a:buChar char="-"/>
            </a:pPr>
            <a:r>
              <a:rPr lang="fr-FR" dirty="0"/>
              <a:t>Avec pour objectif selon OMS de diminuer le recours aux paliers 3 et leurs effets indésirables</a:t>
            </a:r>
          </a:p>
          <a:p>
            <a:pPr marL="0" indent="0">
              <a:buFontTx/>
              <a:buNone/>
            </a:pPr>
            <a:r>
              <a:rPr lang="fr-FR" dirty="0">
                <a:sym typeface="Wingdings" panose="05000000000000000000" pitchFamily="2" charset="2"/>
              </a:rPr>
              <a:t> Mais est-ce réellement le cas 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44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principaux antalgiques utilisés en France restent les antalgiques opioïdes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8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2017, l’antalgique opioïde le plus consommé en France est le </a:t>
            </a:r>
            <a:r>
              <a:rPr lang="fr-FR" dirty="0" err="1"/>
              <a:t>tramadol</a:t>
            </a:r>
            <a:r>
              <a:rPr lang="fr-FR" dirty="0"/>
              <a:t>, en ville comme à l’hôpital !!</a:t>
            </a:r>
          </a:p>
          <a:p>
            <a:r>
              <a:rPr lang="fr-FR" dirty="0"/>
              <a:t>Et passe de 7,51 à 11,22 DDJ/1000 </a:t>
            </a:r>
            <a:r>
              <a:rPr lang="fr-FR" dirty="0" err="1"/>
              <a:t>hab</a:t>
            </a:r>
            <a:r>
              <a:rPr lang="fr-FR" dirty="0"/>
              <a:t>/jour, soit une augmentation de +68 % entre 2006 et 2017</a:t>
            </a:r>
          </a:p>
          <a:p>
            <a:r>
              <a:rPr lang="fr-FR" dirty="0"/>
              <a:t>Notamment depuis retrait du marché du Dextropropoxyphène</a:t>
            </a:r>
          </a:p>
          <a:p>
            <a:r>
              <a:rPr lang="fr-FR" dirty="0"/>
              <a:t>DDJ = dose définie journalière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4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32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D4131-62D6-48A9-AF68-8F82483637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0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DD945-ABAD-47A6-AEBB-D148EF898EB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4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F021-E2F3-4690-8E88-2ED4ADC7D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01456D-F910-4019-8DD7-8271E87E8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49F009-5328-459F-8ED4-B41C12C2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61742C-CC48-443A-AB42-EF08EEAC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65EDF3-A7C5-4DDB-9CE2-8F644058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8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B4D7E-6C04-4677-8619-D5D4BC1B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02B119-475E-426D-8CC0-5AFEFFC39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0033A3-2904-4D9F-8CFC-02D2E4A2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46B3A8-53E8-46E1-A2E3-0306B90C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6BDF22-7007-4D18-8257-214B816E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86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0BA2A2-065A-412A-860A-6BAFE0AFB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120993-82ED-4AE2-AD34-81257A176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FB949-8211-41A7-B9BC-60049C3A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168609-9CF7-4191-913D-F2428D3F2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64BE1-9932-4BF5-97EA-FEE352B7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B9EF5-13AF-40DE-AEE9-7F549D11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54810-BF6F-4B23-8F20-394A67243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C5D11-3771-49FB-BB85-04B26CDF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AFFDA9-ADF9-46E8-9E13-E4FCB738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7DF26-4105-47B2-9641-53FB3444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1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C8CB50-8A81-40B2-8768-BC4059DC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F67497-F1E0-4F7C-BCA3-3813D0E7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5DEDE-AA37-4864-BF99-6C63F783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D76A65-0F41-4A3E-8873-C2D7C633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D43CEF-919E-46E0-84B1-1CEE86A8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1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98C2F-3C04-4B18-8367-34006990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22C67A-F172-4A56-AB90-80A8E8C1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EA7F56-2779-40C0-897E-79810776B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4294CF-EDDC-4E84-AAD1-6C88FEB2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3B5CFB-D110-4924-89BC-CFA3C7A3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2FD0D4-52E6-4234-B3AA-255A4498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B328B-B33C-4611-864F-24C38D8C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AC2A3-5123-4197-9D52-5A0274C6C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5B5B4-E26B-4CD3-B529-58828A84F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C47E5A-A692-4B58-98D0-39A0730B6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B98B31-2CBC-4452-949F-08C4D1470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625FCAA-BF43-4C8C-A519-FDFEE80AA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8EFEF8-F2A9-4F61-97F6-BF6A2935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3716FB-BDEA-4038-8E92-50668B92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8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053EB-B6BE-4D23-B011-5E2D2428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07B147-3B12-4710-AFBB-6671F97A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E1CAF9-45AD-45AE-87A1-322F56B1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6BD84C-2540-4AD9-AEF4-1C73D5CA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38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92C9DE-E7F9-46C1-B1E3-7D450FE4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55DF94-FA0A-4314-A97D-F77CB492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E1743E-918B-451F-B536-97249B70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19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EA0EB6-EE55-4987-B540-7FE895B6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06BAD-F221-4766-B4EB-E8DAC0FF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8503C7-C2C2-4089-8587-1D159083E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FA94EE-C79A-4655-B455-8667314A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96F9B4-F4AB-4674-B916-B171411E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094FC1-C764-4FB5-932D-F69632A17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64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EAE06-DB91-4044-AB71-5EC802D4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736959-5C82-45B4-93C0-59743FD0E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A4177D-5476-46CB-9C78-0F5C80D95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E666A7-8CAD-4B45-9C15-AA61AE1B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721B8F-604D-4129-BC2F-AFAF6477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1DCC4-02AD-4A1C-AE7D-D59FE215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96C7B32-C453-4364-9E7E-2841876D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F2C168-FCBE-44CA-A0F9-0C8E49230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8FF971-DDE2-4555-9D96-C996FEF63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F87A-2FD8-4B8A-8893-16EB1DAC74EA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3210D-BDEA-4DE4-845E-28F13379D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CA70F-4736-4027-8B03-671860394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A0FC-B56C-495E-A089-9A7AF30E42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37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s://doi.org/10.1213/ANE.000000000000168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doi.org/10.1002/cpt.1049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nsm.sante.fr/actualites/antalgiques-opioides-lansm-publie-un-etat-des-lieux-de-la-consommation-en-france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2.jpe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doi.org/10.1136/bmj.l184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s://doi.org/10.1016/s0376-8716(02)00321-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doi.org/10.1093/bja/aen267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7/ALN.0000000000001034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clinane.2018.12.043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ansm.sante.fr/actualites/antalgiques-opioides-lansm-publie-un-etat-des-lieux-de-la-consommation-en-france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actualites/antalgiques-opioides-lansm-publie-un-etat-des-lieux-de-la-consommation-en-fr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ansm.sante.fr/actualites/antalgiques-opioides-lansm-publie-un-etat-des-lieux-de-la-consommation-en-france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m.sante.fr/actualites/antalgiques-opioides-lansm-publie-un-etat-des-lieux-de-la-consommation-en-france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A8493C1F-9FF7-4CA1-93AC-144520E93095}"/>
              </a:ext>
            </a:extLst>
          </p:cNvPr>
          <p:cNvSpPr txBox="1"/>
          <p:nvPr/>
        </p:nvSpPr>
        <p:spPr>
          <a:xfrm>
            <a:off x="655874" y="3429000"/>
            <a:ext cx="1088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2800" i="1" dirty="0">
                <a:latin typeface="Calibri Light" panose="020F0302020204030204"/>
              </a:rPr>
              <a:t>Le </a:t>
            </a:r>
            <a:r>
              <a:rPr lang="fr-FR" sz="2800" i="1" dirty="0" err="1">
                <a:latin typeface="Calibri Light" panose="020F0302020204030204"/>
              </a:rPr>
              <a:t>tramadol</a:t>
            </a:r>
            <a:r>
              <a:rPr lang="fr-FR" sz="2800" i="1" dirty="0">
                <a:latin typeface="Calibri Light" panose="020F0302020204030204"/>
              </a:rPr>
              <a:t>, un opioïde faible qui rime avec inoffensif </a:t>
            </a: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D4EF64-5CE7-45F1-ACA9-6D66DCB2C40C}"/>
              </a:ext>
            </a:extLst>
          </p:cNvPr>
          <p:cNvSpPr txBox="1"/>
          <p:nvPr/>
        </p:nvSpPr>
        <p:spPr>
          <a:xfrm>
            <a:off x="6576215" y="6209601"/>
            <a:ext cx="548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3A5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Rédacteur : Antoine COUBARD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A5F"/>
                </a:solidFill>
                <a:latin typeface="Calibri Light" panose="020F0302020204030204"/>
              </a:rPr>
              <a:t>Relecteur : Nicolas COURTIN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3A5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924123-F919-4C07-8640-44E14BECE9A6}"/>
              </a:ext>
            </a:extLst>
          </p:cNvPr>
          <p:cNvSpPr txBox="1"/>
          <p:nvPr/>
        </p:nvSpPr>
        <p:spPr>
          <a:xfrm>
            <a:off x="2757487" y="233557"/>
            <a:ext cx="66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j-lt"/>
              </a:rPr>
              <a:t>Topo interne</a:t>
            </a:r>
          </a:p>
        </p:txBody>
      </p:sp>
      <p:pic>
        <p:nvPicPr>
          <p:cNvPr id="11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87998B5F-68C4-48DB-9209-81CBE601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FBED4A2-E06B-420C-A96E-1CE6AF84AE4B}"/>
              </a:ext>
            </a:extLst>
          </p:cNvPr>
          <p:cNvSpPr txBox="1"/>
          <p:nvPr/>
        </p:nvSpPr>
        <p:spPr>
          <a:xfrm>
            <a:off x="655874" y="2721114"/>
            <a:ext cx="10880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Les opioïdes faibles</a:t>
            </a:r>
            <a:endParaRPr kumimoji="0" lang="fr-FR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13A2AF56-E8A5-430B-9EFC-511C0E494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11368"/>
              </p:ext>
            </p:extLst>
          </p:nvPr>
        </p:nvGraphicFramePr>
        <p:xfrm>
          <a:off x="2031999" y="1828800"/>
          <a:ext cx="81280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Les opioïdes faibles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+mj-lt"/>
                        </a:rPr>
                        <a:t>La Codéine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Le Tramadol : pharmacodynamie, pharmacocinétique, EI, interactions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+mj-lt"/>
                        </a:rPr>
                        <a:t>La poudre d’opium</a:t>
                      </a:r>
                      <a:endParaRPr lang="fr-FR" sz="2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A0581F73-8247-4F7F-95C5-0EDD03E4C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6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>
            <a:extLst>
              <a:ext uri="{FF2B5EF4-FFF2-40B4-BE49-F238E27FC236}">
                <a16:creationId xmlns:a16="http://schemas.microsoft.com/office/drawing/2014/main" id="{8F495296-AE10-4CE0-9235-A9ACF64122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1" r="37765" b="8273"/>
          <a:stretch/>
        </p:blipFill>
        <p:spPr>
          <a:xfrm>
            <a:off x="1479" y="1448006"/>
            <a:ext cx="1994670" cy="4506449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pharmacodynamie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6139" y="6605667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i="1" dirty="0"/>
              <a:t>Source image : MAPAR 2015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grpSp>
        <p:nvGrpSpPr>
          <p:cNvPr id="16" name="Google Shape;290;p41">
            <a:extLst>
              <a:ext uri="{FF2B5EF4-FFF2-40B4-BE49-F238E27FC236}">
                <a16:creationId xmlns:a16="http://schemas.microsoft.com/office/drawing/2014/main" id="{8C31445F-8656-4C7B-958F-29858A88A132}"/>
              </a:ext>
            </a:extLst>
          </p:cNvPr>
          <p:cNvGrpSpPr/>
          <p:nvPr/>
        </p:nvGrpSpPr>
        <p:grpSpPr>
          <a:xfrm>
            <a:off x="1711170" y="1662001"/>
            <a:ext cx="6739592" cy="3393814"/>
            <a:chOff x="238125" y="1348650"/>
            <a:chExt cx="7141825" cy="3017475"/>
          </a:xfrm>
        </p:grpSpPr>
        <p:sp>
          <p:nvSpPr>
            <p:cNvPr id="17" name="Google Shape;291;p41">
              <a:extLst>
                <a:ext uri="{FF2B5EF4-FFF2-40B4-BE49-F238E27FC236}">
                  <a16:creationId xmlns:a16="http://schemas.microsoft.com/office/drawing/2014/main" id="{90E01952-6687-4F45-A3C1-999D2A37E16E}"/>
                </a:ext>
              </a:extLst>
            </p:cNvPr>
            <p:cNvSpPr/>
            <p:nvPr/>
          </p:nvSpPr>
          <p:spPr>
            <a:xfrm>
              <a:off x="674525" y="1525350"/>
              <a:ext cx="962175" cy="2614700"/>
            </a:xfrm>
            <a:custGeom>
              <a:avLst/>
              <a:gdLst/>
              <a:ahLst/>
              <a:cxnLst/>
              <a:rect l="l" t="t" r="r" b="b"/>
              <a:pathLst>
                <a:path w="38487" h="104588" extrusionOk="0">
                  <a:moveTo>
                    <a:pt x="4379" y="1"/>
                  </a:moveTo>
                  <a:cubicBezTo>
                    <a:pt x="1961" y="1"/>
                    <a:pt x="0" y="1961"/>
                    <a:pt x="0" y="4379"/>
                  </a:cubicBezTo>
                  <a:cubicBezTo>
                    <a:pt x="0" y="6798"/>
                    <a:pt x="1961" y="8758"/>
                    <a:pt x="4379" y="8758"/>
                  </a:cubicBezTo>
                  <a:lnTo>
                    <a:pt x="5492" y="8758"/>
                  </a:lnTo>
                  <a:lnTo>
                    <a:pt x="5492" y="91447"/>
                  </a:lnTo>
                  <a:cubicBezTo>
                    <a:pt x="5492" y="100140"/>
                    <a:pt x="12471" y="104587"/>
                    <a:pt x="19398" y="104587"/>
                  </a:cubicBezTo>
                  <a:cubicBezTo>
                    <a:pt x="26222" y="104587"/>
                    <a:pt x="32995" y="100271"/>
                    <a:pt x="32995" y="91447"/>
                  </a:cubicBezTo>
                  <a:lnTo>
                    <a:pt x="32995" y="8758"/>
                  </a:lnTo>
                  <a:lnTo>
                    <a:pt x="34106" y="8758"/>
                  </a:lnTo>
                  <a:cubicBezTo>
                    <a:pt x="36526" y="8758"/>
                    <a:pt x="38487" y="6796"/>
                    <a:pt x="38487" y="4379"/>
                  </a:cubicBezTo>
                  <a:cubicBezTo>
                    <a:pt x="38487" y="1961"/>
                    <a:pt x="36526" y="1"/>
                    <a:pt x="34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2;p41">
              <a:extLst>
                <a:ext uri="{FF2B5EF4-FFF2-40B4-BE49-F238E27FC236}">
                  <a16:creationId xmlns:a16="http://schemas.microsoft.com/office/drawing/2014/main" id="{4E784852-67B2-4B03-AC2B-CF06F62939F6}"/>
                </a:ext>
              </a:extLst>
            </p:cNvPr>
            <p:cNvSpPr/>
            <p:nvPr/>
          </p:nvSpPr>
          <p:spPr>
            <a:xfrm>
              <a:off x="1919900" y="1525350"/>
              <a:ext cx="962200" cy="2614700"/>
            </a:xfrm>
            <a:custGeom>
              <a:avLst/>
              <a:gdLst/>
              <a:ahLst/>
              <a:cxnLst/>
              <a:rect l="l" t="t" r="r" b="b"/>
              <a:pathLst>
                <a:path w="38488" h="104588" extrusionOk="0">
                  <a:moveTo>
                    <a:pt x="4380" y="1"/>
                  </a:moveTo>
                  <a:cubicBezTo>
                    <a:pt x="1963" y="1"/>
                    <a:pt x="1" y="1961"/>
                    <a:pt x="1" y="4379"/>
                  </a:cubicBezTo>
                  <a:cubicBezTo>
                    <a:pt x="1" y="6798"/>
                    <a:pt x="1963" y="8758"/>
                    <a:pt x="4380" y="8758"/>
                  </a:cubicBezTo>
                  <a:lnTo>
                    <a:pt x="5492" y="8758"/>
                  </a:lnTo>
                  <a:lnTo>
                    <a:pt x="5492" y="91447"/>
                  </a:lnTo>
                  <a:cubicBezTo>
                    <a:pt x="5492" y="100140"/>
                    <a:pt x="12472" y="104587"/>
                    <a:pt x="19399" y="104587"/>
                  </a:cubicBezTo>
                  <a:cubicBezTo>
                    <a:pt x="26223" y="104587"/>
                    <a:pt x="32996" y="100271"/>
                    <a:pt x="32996" y="91447"/>
                  </a:cubicBezTo>
                  <a:lnTo>
                    <a:pt x="32996" y="8758"/>
                  </a:lnTo>
                  <a:lnTo>
                    <a:pt x="34107" y="8758"/>
                  </a:lnTo>
                  <a:cubicBezTo>
                    <a:pt x="36527" y="8758"/>
                    <a:pt x="38487" y="6796"/>
                    <a:pt x="38487" y="4379"/>
                  </a:cubicBezTo>
                  <a:cubicBezTo>
                    <a:pt x="38487" y="1961"/>
                    <a:pt x="36527" y="1"/>
                    <a:pt x="34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4;p41">
              <a:extLst>
                <a:ext uri="{FF2B5EF4-FFF2-40B4-BE49-F238E27FC236}">
                  <a16:creationId xmlns:a16="http://schemas.microsoft.com/office/drawing/2014/main" id="{B83D9483-E4B3-4260-BA9B-D86AA9415F4F}"/>
                </a:ext>
              </a:extLst>
            </p:cNvPr>
            <p:cNvSpPr/>
            <p:nvPr/>
          </p:nvSpPr>
          <p:spPr>
            <a:xfrm>
              <a:off x="238125" y="1398875"/>
              <a:ext cx="7122475" cy="2920875"/>
            </a:xfrm>
            <a:custGeom>
              <a:avLst/>
              <a:gdLst/>
              <a:ahLst/>
              <a:cxnLst/>
              <a:rect l="l" t="t" r="r" b="b"/>
              <a:pathLst>
                <a:path w="284899" h="116835" extrusionOk="0">
                  <a:moveTo>
                    <a:pt x="163894" y="1"/>
                  </a:moveTo>
                  <a:lnTo>
                    <a:pt x="163894" y="99051"/>
                  </a:lnTo>
                  <a:cubicBezTo>
                    <a:pt x="163894" y="110098"/>
                    <a:pt x="158265" y="116181"/>
                    <a:pt x="148042" y="116181"/>
                  </a:cubicBezTo>
                  <a:lnTo>
                    <a:pt x="0" y="116181"/>
                  </a:lnTo>
                  <a:lnTo>
                    <a:pt x="0" y="116835"/>
                  </a:lnTo>
                  <a:lnTo>
                    <a:pt x="148042" y="116835"/>
                  </a:lnTo>
                  <a:cubicBezTo>
                    <a:pt x="158687" y="116835"/>
                    <a:pt x="164550" y="110520"/>
                    <a:pt x="164550" y="99051"/>
                  </a:cubicBezTo>
                  <a:lnTo>
                    <a:pt x="164550" y="653"/>
                  </a:lnTo>
                  <a:lnTo>
                    <a:pt x="284899" y="653"/>
                  </a:lnTo>
                  <a:lnTo>
                    <a:pt x="284899" y="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5;p41">
              <a:extLst>
                <a:ext uri="{FF2B5EF4-FFF2-40B4-BE49-F238E27FC236}">
                  <a16:creationId xmlns:a16="http://schemas.microsoft.com/office/drawing/2014/main" id="{B96A6AAD-3D6C-475F-92A6-434701423450}"/>
                </a:ext>
              </a:extLst>
            </p:cNvPr>
            <p:cNvSpPr/>
            <p:nvPr/>
          </p:nvSpPr>
          <p:spPr>
            <a:xfrm>
              <a:off x="1091875" y="4247925"/>
              <a:ext cx="122850" cy="118200"/>
            </a:xfrm>
            <a:custGeom>
              <a:avLst/>
              <a:gdLst/>
              <a:ahLst/>
              <a:cxnLst/>
              <a:rect l="l" t="t" r="r" b="b"/>
              <a:pathLst>
                <a:path w="4914" h="4728" extrusionOk="0">
                  <a:moveTo>
                    <a:pt x="2549" y="1"/>
                  </a:moveTo>
                  <a:cubicBezTo>
                    <a:pt x="1592" y="1"/>
                    <a:pt x="731" y="576"/>
                    <a:pt x="365" y="1460"/>
                  </a:cubicBezTo>
                  <a:cubicBezTo>
                    <a:pt x="0" y="2342"/>
                    <a:pt x="202" y="3359"/>
                    <a:pt x="878" y="4034"/>
                  </a:cubicBezTo>
                  <a:cubicBezTo>
                    <a:pt x="1331" y="4486"/>
                    <a:pt x="1935" y="4727"/>
                    <a:pt x="2551" y="4727"/>
                  </a:cubicBezTo>
                  <a:cubicBezTo>
                    <a:pt x="2855" y="4727"/>
                    <a:pt x="3162" y="4668"/>
                    <a:pt x="3454" y="4547"/>
                  </a:cubicBezTo>
                  <a:cubicBezTo>
                    <a:pt x="4336" y="4181"/>
                    <a:pt x="4913" y="3320"/>
                    <a:pt x="4913" y="2363"/>
                  </a:cubicBezTo>
                  <a:cubicBezTo>
                    <a:pt x="4913" y="1059"/>
                    <a:pt x="3855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6;p41">
              <a:extLst>
                <a:ext uri="{FF2B5EF4-FFF2-40B4-BE49-F238E27FC236}">
                  <a16:creationId xmlns:a16="http://schemas.microsoft.com/office/drawing/2014/main" id="{6A0BB230-22B6-43D1-8B34-A2A30D64381B}"/>
                </a:ext>
              </a:extLst>
            </p:cNvPr>
            <p:cNvSpPr/>
            <p:nvPr/>
          </p:nvSpPr>
          <p:spPr>
            <a:xfrm>
              <a:off x="2337250" y="4247925"/>
              <a:ext cx="122850" cy="118175"/>
            </a:xfrm>
            <a:custGeom>
              <a:avLst/>
              <a:gdLst/>
              <a:ahLst/>
              <a:cxnLst/>
              <a:rect l="l" t="t" r="r" b="b"/>
              <a:pathLst>
                <a:path w="4914" h="4727" extrusionOk="0">
                  <a:moveTo>
                    <a:pt x="2547" y="1"/>
                  </a:moveTo>
                  <a:cubicBezTo>
                    <a:pt x="1592" y="1"/>
                    <a:pt x="733" y="577"/>
                    <a:pt x="367" y="1458"/>
                  </a:cubicBezTo>
                  <a:cubicBezTo>
                    <a:pt x="1" y="2340"/>
                    <a:pt x="203" y="3357"/>
                    <a:pt x="878" y="4034"/>
                  </a:cubicBezTo>
                  <a:cubicBezTo>
                    <a:pt x="1330" y="4486"/>
                    <a:pt x="1935" y="4726"/>
                    <a:pt x="2550" y="4726"/>
                  </a:cubicBezTo>
                  <a:cubicBezTo>
                    <a:pt x="2854" y="4726"/>
                    <a:pt x="3161" y="4668"/>
                    <a:pt x="3453" y="4547"/>
                  </a:cubicBezTo>
                  <a:cubicBezTo>
                    <a:pt x="4337" y="4181"/>
                    <a:pt x="4914" y="3320"/>
                    <a:pt x="4914" y="2363"/>
                  </a:cubicBezTo>
                  <a:cubicBezTo>
                    <a:pt x="4914" y="1059"/>
                    <a:pt x="3855" y="1"/>
                    <a:pt x="2551" y="1"/>
                  </a:cubicBezTo>
                  <a:cubicBezTo>
                    <a:pt x="2549" y="1"/>
                    <a:pt x="2548" y="1"/>
                    <a:pt x="2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;p41">
              <a:extLst>
                <a:ext uri="{FF2B5EF4-FFF2-40B4-BE49-F238E27FC236}">
                  <a16:creationId xmlns:a16="http://schemas.microsoft.com/office/drawing/2014/main" id="{1B397FE0-2E65-4A0E-AD08-4C95FE9D2EFD}"/>
                </a:ext>
              </a:extLst>
            </p:cNvPr>
            <p:cNvSpPr/>
            <p:nvPr/>
          </p:nvSpPr>
          <p:spPr>
            <a:xfrm>
              <a:off x="7257025" y="1348650"/>
              <a:ext cx="122925" cy="118225"/>
            </a:xfrm>
            <a:custGeom>
              <a:avLst/>
              <a:gdLst/>
              <a:ahLst/>
              <a:cxnLst/>
              <a:rect l="l" t="t" r="r" b="b"/>
              <a:pathLst>
                <a:path w="4917" h="4729" extrusionOk="0">
                  <a:moveTo>
                    <a:pt x="2552" y="0"/>
                  </a:moveTo>
                  <a:cubicBezTo>
                    <a:pt x="1596" y="0"/>
                    <a:pt x="733" y="577"/>
                    <a:pt x="367" y="1459"/>
                  </a:cubicBezTo>
                  <a:cubicBezTo>
                    <a:pt x="1" y="2343"/>
                    <a:pt x="204" y="3360"/>
                    <a:pt x="880" y="4035"/>
                  </a:cubicBezTo>
                  <a:cubicBezTo>
                    <a:pt x="1332" y="4488"/>
                    <a:pt x="1937" y="4728"/>
                    <a:pt x="2552" y="4728"/>
                  </a:cubicBezTo>
                  <a:cubicBezTo>
                    <a:pt x="2857" y="4728"/>
                    <a:pt x="3164" y="4669"/>
                    <a:pt x="3456" y="4548"/>
                  </a:cubicBezTo>
                  <a:cubicBezTo>
                    <a:pt x="4340" y="4182"/>
                    <a:pt x="4917" y="3321"/>
                    <a:pt x="4915" y="2364"/>
                  </a:cubicBezTo>
                  <a:cubicBezTo>
                    <a:pt x="4915" y="1058"/>
                    <a:pt x="3857" y="0"/>
                    <a:pt x="25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05;p41">
            <a:extLst>
              <a:ext uri="{FF2B5EF4-FFF2-40B4-BE49-F238E27FC236}">
                <a16:creationId xmlns:a16="http://schemas.microsoft.com/office/drawing/2014/main" id="{96CA7367-7F9D-4E78-9EA6-9DC208CF7D42}"/>
              </a:ext>
            </a:extLst>
          </p:cNvPr>
          <p:cNvSpPr/>
          <p:nvPr/>
        </p:nvSpPr>
        <p:spPr>
          <a:xfrm>
            <a:off x="5966842" y="2771692"/>
            <a:ext cx="246038" cy="293239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06;p41">
            <a:extLst>
              <a:ext uri="{FF2B5EF4-FFF2-40B4-BE49-F238E27FC236}">
                <a16:creationId xmlns:a16="http://schemas.microsoft.com/office/drawing/2014/main" id="{CD8206DF-C93A-4487-92A1-90AB01E674C5}"/>
              </a:ext>
            </a:extLst>
          </p:cNvPr>
          <p:cNvSpPr/>
          <p:nvPr/>
        </p:nvSpPr>
        <p:spPr>
          <a:xfrm>
            <a:off x="5966927" y="3361073"/>
            <a:ext cx="246038" cy="293239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10;p41">
            <a:extLst>
              <a:ext uri="{FF2B5EF4-FFF2-40B4-BE49-F238E27FC236}">
                <a16:creationId xmlns:a16="http://schemas.microsoft.com/office/drawing/2014/main" id="{641BB16F-A5B6-45D1-9D96-87045D9ADA5F}"/>
              </a:ext>
            </a:extLst>
          </p:cNvPr>
          <p:cNvSpPr/>
          <p:nvPr/>
        </p:nvSpPr>
        <p:spPr>
          <a:xfrm>
            <a:off x="3523136" y="4390627"/>
            <a:ext cx="461284" cy="336001"/>
          </a:xfrm>
          <a:custGeom>
            <a:avLst/>
            <a:gdLst/>
            <a:ahLst/>
            <a:cxnLst/>
            <a:rect l="l" t="t" r="r" b="b"/>
            <a:pathLst>
              <a:path w="98600" h="60260" extrusionOk="0">
                <a:moveTo>
                  <a:pt x="0" y="0"/>
                </a:moveTo>
                <a:lnTo>
                  <a:pt x="0" y="13159"/>
                </a:lnTo>
                <a:cubicBezTo>
                  <a:pt x="0" y="44319"/>
                  <a:pt x="25020" y="60259"/>
                  <a:pt x="49853" y="60259"/>
                </a:cubicBezTo>
                <a:cubicBezTo>
                  <a:pt x="74317" y="60259"/>
                  <a:pt x="98599" y="44789"/>
                  <a:pt x="98599" y="13159"/>
                </a:cubicBezTo>
                <a:lnTo>
                  <a:pt x="98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11;p41">
            <a:extLst>
              <a:ext uri="{FF2B5EF4-FFF2-40B4-BE49-F238E27FC236}">
                <a16:creationId xmlns:a16="http://schemas.microsoft.com/office/drawing/2014/main" id="{0D6E0923-92D4-4B66-BDFA-69B7179F9EDA}"/>
              </a:ext>
            </a:extLst>
          </p:cNvPr>
          <p:cNvSpPr/>
          <p:nvPr/>
        </p:nvSpPr>
        <p:spPr>
          <a:xfrm>
            <a:off x="3523136" y="2783876"/>
            <a:ext cx="461284" cy="1624317"/>
          </a:xfrm>
          <a:custGeom>
            <a:avLst/>
            <a:gdLst/>
            <a:ahLst/>
            <a:cxnLst/>
            <a:rect l="l" t="t" r="r" b="b"/>
            <a:pathLst>
              <a:path w="98600" h="152744" extrusionOk="0">
                <a:moveTo>
                  <a:pt x="0" y="0"/>
                </a:moveTo>
                <a:lnTo>
                  <a:pt x="0" y="152744"/>
                </a:lnTo>
                <a:lnTo>
                  <a:pt x="98599" y="152744"/>
                </a:lnTo>
                <a:lnTo>
                  <a:pt x="98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12;p41">
            <a:extLst>
              <a:ext uri="{FF2B5EF4-FFF2-40B4-BE49-F238E27FC236}">
                <a16:creationId xmlns:a16="http://schemas.microsoft.com/office/drawing/2014/main" id="{176033DF-FEBC-4D3D-870D-E575EEFDA2F7}"/>
              </a:ext>
            </a:extLst>
          </p:cNvPr>
          <p:cNvSpPr/>
          <p:nvPr/>
        </p:nvSpPr>
        <p:spPr>
          <a:xfrm>
            <a:off x="2340466" y="4390627"/>
            <a:ext cx="464977" cy="336001"/>
          </a:xfrm>
          <a:custGeom>
            <a:avLst/>
            <a:gdLst/>
            <a:ahLst/>
            <a:cxnLst/>
            <a:rect l="l" t="t" r="r" b="b"/>
            <a:pathLst>
              <a:path w="98600" h="60260" extrusionOk="0">
                <a:moveTo>
                  <a:pt x="0" y="0"/>
                </a:moveTo>
                <a:lnTo>
                  <a:pt x="0" y="13159"/>
                </a:lnTo>
                <a:cubicBezTo>
                  <a:pt x="0" y="44319"/>
                  <a:pt x="25020" y="60259"/>
                  <a:pt x="49853" y="60259"/>
                </a:cubicBezTo>
                <a:cubicBezTo>
                  <a:pt x="74317" y="60259"/>
                  <a:pt x="98599" y="44789"/>
                  <a:pt x="98599" y="13159"/>
                </a:cubicBezTo>
                <a:lnTo>
                  <a:pt x="98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13;p41">
            <a:extLst>
              <a:ext uri="{FF2B5EF4-FFF2-40B4-BE49-F238E27FC236}">
                <a16:creationId xmlns:a16="http://schemas.microsoft.com/office/drawing/2014/main" id="{CE0ECA2B-A6F1-434F-91A9-0F3E1D331197}"/>
              </a:ext>
            </a:extLst>
          </p:cNvPr>
          <p:cNvSpPr/>
          <p:nvPr/>
        </p:nvSpPr>
        <p:spPr>
          <a:xfrm>
            <a:off x="2340466" y="2783876"/>
            <a:ext cx="461284" cy="1624317"/>
          </a:xfrm>
          <a:custGeom>
            <a:avLst/>
            <a:gdLst/>
            <a:ahLst/>
            <a:cxnLst/>
            <a:rect l="l" t="t" r="r" b="b"/>
            <a:pathLst>
              <a:path w="98600" h="152744" extrusionOk="0">
                <a:moveTo>
                  <a:pt x="0" y="0"/>
                </a:moveTo>
                <a:lnTo>
                  <a:pt x="0" y="152744"/>
                </a:lnTo>
                <a:lnTo>
                  <a:pt x="98599" y="152744"/>
                </a:lnTo>
                <a:lnTo>
                  <a:pt x="98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10;p45">
            <a:extLst>
              <a:ext uri="{FF2B5EF4-FFF2-40B4-BE49-F238E27FC236}">
                <a16:creationId xmlns:a16="http://schemas.microsoft.com/office/drawing/2014/main" id="{F4D6F0A6-9062-4AA2-9B89-841411244DB3}"/>
              </a:ext>
            </a:extLst>
          </p:cNvPr>
          <p:cNvSpPr txBox="1">
            <a:spLocks/>
          </p:cNvSpPr>
          <p:nvPr/>
        </p:nvSpPr>
        <p:spPr>
          <a:xfrm>
            <a:off x="6498395" y="2732382"/>
            <a:ext cx="5559855" cy="335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400" b="1" dirty="0">
                <a:latin typeface="Arial Nova" panose="020B0504020202020204" pitchFamily="34" charset="0"/>
              </a:rPr>
              <a:t>Inhibiteur recapture Sérotonine </a:t>
            </a:r>
            <a:r>
              <a:rPr lang="fr-FR" sz="1400" dirty="0">
                <a:latin typeface="Arial Nova" panose="020B0504020202020204" pitchFamily="34" charset="0"/>
              </a:rPr>
              <a:t>et stimulation de sa production</a:t>
            </a:r>
          </a:p>
        </p:txBody>
      </p:sp>
      <p:sp>
        <p:nvSpPr>
          <p:cNvPr id="41" name="Google Shape;510;p45">
            <a:extLst>
              <a:ext uri="{FF2B5EF4-FFF2-40B4-BE49-F238E27FC236}">
                <a16:creationId xmlns:a16="http://schemas.microsoft.com/office/drawing/2014/main" id="{963A7A7F-9995-4983-8C4B-BB134FC31F1D}"/>
              </a:ext>
            </a:extLst>
          </p:cNvPr>
          <p:cNvSpPr txBox="1">
            <a:spLocks/>
          </p:cNvSpPr>
          <p:nvPr/>
        </p:nvSpPr>
        <p:spPr>
          <a:xfrm>
            <a:off x="6498395" y="3351212"/>
            <a:ext cx="5559855" cy="335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400" b="1" dirty="0">
                <a:latin typeface="Arial Nova" panose="020B0504020202020204" pitchFamily="34" charset="0"/>
              </a:rPr>
              <a:t>Inhibiteur recapture  Noradrénaline </a:t>
            </a:r>
            <a:r>
              <a:rPr lang="fr-FR" sz="1400" dirty="0">
                <a:latin typeface="Arial Nova" panose="020B0504020202020204" pitchFamily="34" charset="0"/>
              </a:rPr>
              <a:t>et agoniste </a:t>
            </a:r>
            <a:r>
              <a:rPr lang="el-GR" sz="1400" dirty="0">
                <a:latin typeface="Arial Nova" panose="020B0504020202020204" pitchFamily="34" charset="0"/>
              </a:rPr>
              <a:t>α</a:t>
            </a:r>
            <a:endParaRPr lang="fr-FR" sz="1400" dirty="0">
              <a:latin typeface="Arial Nova" panose="020B0504020202020204" pitchFamily="34" charset="0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C4994D2E-83D6-4FB1-A1F4-F15ACBEB84AB}"/>
              </a:ext>
            </a:extLst>
          </p:cNvPr>
          <p:cNvSpPr/>
          <p:nvPr/>
        </p:nvSpPr>
        <p:spPr>
          <a:xfrm>
            <a:off x="1888611" y="1558707"/>
            <a:ext cx="2520528" cy="4623858"/>
          </a:xfrm>
          <a:prstGeom prst="roundRect">
            <a:avLst/>
          </a:prstGeom>
          <a:solidFill>
            <a:schemeClr val="accent2">
              <a:alpha val="1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Google Shape;1720;p55">
            <a:extLst>
              <a:ext uri="{FF2B5EF4-FFF2-40B4-BE49-F238E27FC236}">
                <a16:creationId xmlns:a16="http://schemas.microsoft.com/office/drawing/2014/main" id="{4452383F-330E-4253-A7B0-5EA52326B8EB}"/>
              </a:ext>
            </a:extLst>
          </p:cNvPr>
          <p:cNvSpPr txBox="1">
            <a:spLocks/>
          </p:cNvSpPr>
          <p:nvPr/>
        </p:nvSpPr>
        <p:spPr>
          <a:xfrm>
            <a:off x="2022518" y="5094293"/>
            <a:ext cx="2252713" cy="11010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7200" b="1" dirty="0">
                <a:solidFill>
                  <a:schemeClr val="accent1"/>
                </a:solidFill>
                <a:latin typeface="Arial Nova" panose="020B0504020202020204" pitchFamily="34" charset="0"/>
              </a:rPr>
              <a:t>70%</a:t>
            </a:r>
          </a:p>
        </p:txBody>
      </p:sp>
      <p:sp>
        <p:nvSpPr>
          <p:cNvPr id="45" name="Google Shape;1721;p55">
            <a:extLst>
              <a:ext uri="{FF2B5EF4-FFF2-40B4-BE49-F238E27FC236}">
                <a16:creationId xmlns:a16="http://schemas.microsoft.com/office/drawing/2014/main" id="{73924011-B1E2-4D61-AF86-F40028C4886B}"/>
              </a:ext>
            </a:extLst>
          </p:cNvPr>
          <p:cNvSpPr txBox="1">
            <a:spLocks/>
          </p:cNvSpPr>
          <p:nvPr/>
        </p:nvSpPr>
        <p:spPr>
          <a:xfrm>
            <a:off x="4543046" y="5094293"/>
            <a:ext cx="6839411" cy="10351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600" dirty="0">
                <a:solidFill>
                  <a:schemeClr val="accent1"/>
                </a:solidFill>
                <a:latin typeface="Arial Nova" panose="020B0504020202020204" pitchFamily="34" charset="0"/>
              </a:rPr>
              <a:t>Modulation corticale de la perception de la douleur</a:t>
            </a:r>
          </a:p>
          <a:p>
            <a:pPr>
              <a:buFontTx/>
              <a:buChar char="-"/>
            </a:pPr>
            <a:r>
              <a:rPr lang="fr-FR" sz="1600" dirty="0">
                <a:solidFill>
                  <a:schemeClr val="accent1"/>
                </a:solidFill>
                <a:latin typeface="Arial Nova" panose="020B0504020202020204" pitchFamily="34" charset="0"/>
              </a:rPr>
              <a:t>Renforcement des voies descendantes médullaires inhibitrices</a:t>
            </a:r>
          </a:p>
        </p:txBody>
      </p:sp>
      <p:pic>
        <p:nvPicPr>
          <p:cNvPr id="47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D6AC7AB4-AF67-4323-A1F5-B05090B0C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pharmacodynamie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grpSp>
        <p:nvGrpSpPr>
          <p:cNvPr id="16" name="Google Shape;290;p41">
            <a:extLst>
              <a:ext uri="{FF2B5EF4-FFF2-40B4-BE49-F238E27FC236}">
                <a16:creationId xmlns:a16="http://schemas.microsoft.com/office/drawing/2014/main" id="{8C31445F-8656-4C7B-958F-29858A88A132}"/>
              </a:ext>
            </a:extLst>
          </p:cNvPr>
          <p:cNvGrpSpPr/>
          <p:nvPr/>
        </p:nvGrpSpPr>
        <p:grpSpPr>
          <a:xfrm>
            <a:off x="1711170" y="1662001"/>
            <a:ext cx="6739592" cy="3393814"/>
            <a:chOff x="238125" y="1348650"/>
            <a:chExt cx="7141825" cy="3017475"/>
          </a:xfrm>
        </p:grpSpPr>
        <p:sp>
          <p:nvSpPr>
            <p:cNvPr id="17" name="Google Shape;291;p41">
              <a:extLst>
                <a:ext uri="{FF2B5EF4-FFF2-40B4-BE49-F238E27FC236}">
                  <a16:creationId xmlns:a16="http://schemas.microsoft.com/office/drawing/2014/main" id="{90E01952-6687-4F45-A3C1-999D2A37E16E}"/>
                </a:ext>
              </a:extLst>
            </p:cNvPr>
            <p:cNvSpPr/>
            <p:nvPr/>
          </p:nvSpPr>
          <p:spPr>
            <a:xfrm>
              <a:off x="674525" y="1525350"/>
              <a:ext cx="962175" cy="2614700"/>
            </a:xfrm>
            <a:custGeom>
              <a:avLst/>
              <a:gdLst/>
              <a:ahLst/>
              <a:cxnLst/>
              <a:rect l="l" t="t" r="r" b="b"/>
              <a:pathLst>
                <a:path w="38487" h="104588" extrusionOk="0">
                  <a:moveTo>
                    <a:pt x="4379" y="1"/>
                  </a:moveTo>
                  <a:cubicBezTo>
                    <a:pt x="1961" y="1"/>
                    <a:pt x="0" y="1961"/>
                    <a:pt x="0" y="4379"/>
                  </a:cubicBezTo>
                  <a:cubicBezTo>
                    <a:pt x="0" y="6798"/>
                    <a:pt x="1961" y="8758"/>
                    <a:pt x="4379" y="8758"/>
                  </a:cubicBezTo>
                  <a:lnTo>
                    <a:pt x="5492" y="8758"/>
                  </a:lnTo>
                  <a:lnTo>
                    <a:pt x="5492" y="91447"/>
                  </a:lnTo>
                  <a:cubicBezTo>
                    <a:pt x="5492" y="100140"/>
                    <a:pt x="12471" y="104587"/>
                    <a:pt x="19398" y="104587"/>
                  </a:cubicBezTo>
                  <a:cubicBezTo>
                    <a:pt x="26222" y="104587"/>
                    <a:pt x="32995" y="100271"/>
                    <a:pt x="32995" y="91447"/>
                  </a:cubicBezTo>
                  <a:lnTo>
                    <a:pt x="32995" y="8758"/>
                  </a:lnTo>
                  <a:lnTo>
                    <a:pt x="34106" y="8758"/>
                  </a:lnTo>
                  <a:cubicBezTo>
                    <a:pt x="36526" y="8758"/>
                    <a:pt x="38487" y="6796"/>
                    <a:pt x="38487" y="4379"/>
                  </a:cubicBezTo>
                  <a:cubicBezTo>
                    <a:pt x="38487" y="1961"/>
                    <a:pt x="36526" y="1"/>
                    <a:pt x="34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2;p41">
              <a:extLst>
                <a:ext uri="{FF2B5EF4-FFF2-40B4-BE49-F238E27FC236}">
                  <a16:creationId xmlns:a16="http://schemas.microsoft.com/office/drawing/2014/main" id="{4E784852-67B2-4B03-AC2B-CF06F62939F6}"/>
                </a:ext>
              </a:extLst>
            </p:cNvPr>
            <p:cNvSpPr/>
            <p:nvPr/>
          </p:nvSpPr>
          <p:spPr>
            <a:xfrm>
              <a:off x="1919900" y="1525350"/>
              <a:ext cx="962200" cy="2614700"/>
            </a:xfrm>
            <a:custGeom>
              <a:avLst/>
              <a:gdLst/>
              <a:ahLst/>
              <a:cxnLst/>
              <a:rect l="l" t="t" r="r" b="b"/>
              <a:pathLst>
                <a:path w="38488" h="104588" extrusionOk="0">
                  <a:moveTo>
                    <a:pt x="4380" y="1"/>
                  </a:moveTo>
                  <a:cubicBezTo>
                    <a:pt x="1963" y="1"/>
                    <a:pt x="1" y="1961"/>
                    <a:pt x="1" y="4379"/>
                  </a:cubicBezTo>
                  <a:cubicBezTo>
                    <a:pt x="1" y="6798"/>
                    <a:pt x="1963" y="8758"/>
                    <a:pt x="4380" y="8758"/>
                  </a:cubicBezTo>
                  <a:lnTo>
                    <a:pt x="5492" y="8758"/>
                  </a:lnTo>
                  <a:lnTo>
                    <a:pt x="5492" y="91447"/>
                  </a:lnTo>
                  <a:cubicBezTo>
                    <a:pt x="5492" y="100140"/>
                    <a:pt x="12472" y="104587"/>
                    <a:pt x="19399" y="104587"/>
                  </a:cubicBezTo>
                  <a:cubicBezTo>
                    <a:pt x="26223" y="104587"/>
                    <a:pt x="32996" y="100271"/>
                    <a:pt x="32996" y="91447"/>
                  </a:cubicBezTo>
                  <a:lnTo>
                    <a:pt x="32996" y="8758"/>
                  </a:lnTo>
                  <a:lnTo>
                    <a:pt x="34107" y="8758"/>
                  </a:lnTo>
                  <a:cubicBezTo>
                    <a:pt x="36527" y="8758"/>
                    <a:pt x="38487" y="6796"/>
                    <a:pt x="38487" y="4379"/>
                  </a:cubicBezTo>
                  <a:cubicBezTo>
                    <a:pt x="38487" y="1961"/>
                    <a:pt x="36527" y="1"/>
                    <a:pt x="34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93;p41">
              <a:extLst>
                <a:ext uri="{FF2B5EF4-FFF2-40B4-BE49-F238E27FC236}">
                  <a16:creationId xmlns:a16="http://schemas.microsoft.com/office/drawing/2014/main" id="{2C9E57E7-13AD-4FBE-9006-473C615B027B}"/>
                </a:ext>
              </a:extLst>
            </p:cNvPr>
            <p:cNvSpPr/>
            <p:nvPr/>
          </p:nvSpPr>
          <p:spPr>
            <a:xfrm>
              <a:off x="3165250" y="1525350"/>
              <a:ext cx="962225" cy="2614700"/>
            </a:xfrm>
            <a:custGeom>
              <a:avLst/>
              <a:gdLst/>
              <a:ahLst/>
              <a:cxnLst/>
              <a:rect l="l" t="t" r="r" b="b"/>
              <a:pathLst>
                <a:path w="38489" h="104588" extrusionOk="0">
                  <a:moveTo>
                    <a:pt x="4381" y="1"/>
                  </a:moveTo>
                  <a:cubicBezTo>
                    <a:pt x="1963" y="1"/>
                    <a:pt x="1" y="1961"/>
                    <a:pt x="1" y="4379"/>
                  </a:cubicBezTo>
                  <a:cubicBezTo>
                    <a:pt x="1" y="6798"/>
                    <a:pt x="1963" y="8758"/>
                    <a:pt x="4381" y="8758"/>
                  </a:cubicBezTo>
                  <a:lnTo>
                    <a:pt x="5494" y="8758"/>
                  </a:lnTo>
                  <a:lnTo>
                    <a:pt x="5494" y="91447"/>
                  </a:lnTo>
                  <a:cubicBezTo>
                    <a:pt x="5494" y="100140"/>
                    <a:pt x="12473" y="104587"/>
                    <a:pt x="19400" y="104587"/>
                  </a:cubicBezTo>
                  <a:cubicBezTo>
                    <a:pt x="26224" y="104587"/>
                    <a:pt x="32997" y="100271"/>
                    <a:pt x="32997" y="91447"/>
                  </a:cubicBezTo>
                  <a:lnTo>
                    <a:pt x="32997" y="8758"/>
                  </a:lnTo>
                  <a:lnTo>
                    <a:pt x="34108" y="8758"/>
                  </a:lnTo>
                  <a:cubicBezTo>
                    <a:pt x="36527" y="8758"/>
                    <a:pt x="38489" y="6796"/>
                    <a:pt x="38489" y="4379"/>
                  </a:cubicBezTo>
                  <a:cubicBezTo>
                    <a:pt x="38489" y="1961"/>
                    <a:pt x="36528" y="1"/>
                    <a:pt x="34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4;p41">
              <a:extLst>
                <a:ext uri="{FF2B5EF4-FFF2-40B4-BE49-F238E27FC236}">
                  <a16:creationId xmlns:a16="http://schemas.microsoft.com/office/drawing/2014/main" id="{B83D9483-E4B3-4260-BA9B-D86AA9415F4F}"/>
                </a:ext>
              </a:extLst>
            </p:cNvPr>
            <p:cNvSpPr/>
            <p:nvPr/>
          </p:nvSpPr>
          <p:spPr>
            <a:xfrm>
              <a:off x="238125" y="1398875"/>
              <a:ext cx="7122475" cy="2920875"/>
            </a:xfrm>
            <a:custGeom>
              <a:avLst/>
              <a:gdLst/>
              <a:ahLst/>
              <a:cxnLst/>
              <a:rect l="l" t="t" r="r" b="b"/>
              <a:pathLst>
                <a:path w="284899" h="116835" extrusionOk="0">
                  <a:moveTo>
                    <a:pt x="163894" y="1"/>
                  </a:moveTo>
                  <a:lnTo>
                    <a:pt x="163894" y="99051"/>
                  </a:lnTo>
                  <a:cubicBezTo>
                    <a:pt x="163894" y="110098"/>
                    <a:pt x="158265" y="116181"/>
                    <a:pt x="148042" y="116181"/>
                  </a:cubicBezTo>
                  <a:lnTo>
                    <a:pt x="0" y="116181"/>
                  </a:lnTo>
                  <a:lnTo>
                    <a:pt x="0" y="116835"/>
                  </a:lnTo>
                  <a:lnTo>
                    <a:pt x="148042" y="116835"/>
                  </a:lnTo>
                  <a:cubicBezTo>
                    <a:pt x="158687" y="116835"/>
                    <a:pt x="164550" y="110520"/>
                    <a:pt x="164550" y="99051"/>
                  </a:cubicBezTo>
                  <a:lnTo>
                    <a:pt x="164550" y="653"/>
                  </a:lnTo>
                  <a:lnTo>
                    <a:pt x="284899" y="653"/>
                  </a:lnTo>
                  <a:lnTo>
                    <a:pt x="284899" y="1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5;p41">
              <a:extLst>
                <a:ext uri="{FF2B5EF4-FFF2-40B4-BE49-F238E27FC236}">
                  <a16:creationId xmlns:a16="http://schemas.microsoft.com/office/drawing/2014/main" id="{B96A6AAD-3D6C-475F-92A6-434701423450}"/>
                </a:ext>
              </a:extLst>
            </p:cNvPr>
            <p:cNvSpPr/>
            <p:nvPr/>
          </p:nvSpPr>
          <p:spPr>
            <a:xfrm>
              <a:off x="1091875" y="4247925"/>
              <a:ext cx="122850" cy="118200"/>
            </a:xfrm>
            <a:custGeom>
              <a:avLst/>
              <a:gdLst/>
              <a:ahLst/>
              <a:cxnLst/>
              <a:rect l="l" t="t" r="r" b="b"/>
              <a:pathLst>
                <a:path w="4914" h="4728" extrusionOk="0">
                  <a:moveTo>
                    <a:pt x="2549" y="1"/>
                  </a:moveTo>
                  <a:cubicBezTo>
                    <a:pt x="1592" y="1"/>
                    <a:pt x="731" y="576"/>
                    <a:pt x="365" y="1460"/>
                  </a:cubicBezTo>
                  <a:cubicBezTo>
                    <a:pt x="0" y="2342"/>
                    <a:pt x="202" y="3359"/>
                    <a:pt x="878" y="4034"/>
                  </a:cubicBezTo>
                  <a:cubicBezTo>
                    <a:pt x="1331" y="4486"/>
                    <a:pt x="1935" y="4727"/>
                    <a:pt x="2551" y="4727"/>
                  </a:cubicBezTo>
                  <a:cubicBezTo>
                    <a:pt x="2855" y="4727"/>
                    <a:pt x="3162" y="4668"/>
                    <a:pt x="3454" y="4547"/>
                  </a:cubicBezTo>
                  <a:cubicBezTo>
                    <a:pt x="4336" y="4181"/>
                    <a:pt x="4913" y="3320"/>
                    <a:pt x="4913" y="2363"/>
                  </a:cubicBezTo>
                  <a:cubicBezTo>
                    <a:pt x="4913" y="1059"/>
                    <a:pt x="3855" y="1"/>
                    <a:pt x="2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6;p41">
              <a:extLst>
                <a:ext uri="{FF2B5EF4-FFF2-40B4-BE49-F238E27FC236}">
                  <a16:creationId xmlns:a16="http://schemas.microsoft.com/office/drawing/2014/main" id="{6A0BB230-22B6-43D1-8B34-A2A30D64381B}"/>
                </a:ext>
              </a:extLst>
            </p:cNvPr>
            <p:cNvSpPr/>
            <p:nvPr/>
          </p:nvSpPr>
          <p:spPr>
            <a:xfrm>
              <a:off x="2337250" y="4247925"/>
              <a:ext cx="122850" cy="118175"/>
            </a:xfrm>
            <a:custGeom>
              <a:avLst/>
              <a:gdLst/>
              <a:ahLst/>
              <a:cxnLst/>
              <a:rect l="l" t="t" r="r" b="b"/>
              <a:pathLst>
                <a:path w="4914" h="4727" extrusionOk="0">
                  <a:moveTo>
                    <a:pt x="2547" y="1"/>
                  </a:moveTo>
                  <a:cubicBezTo>
                    <a:pt x="1592" y="1"/>
                    <a:pt x="733" y="577"/>
                    <a:pt x="367" y="1458"/>
                  </a:cubicBezTo>
                  <a:cubicBezTo>
                    <a:pt x="1" y="2340"/>
                    <a:pt x="203" y="3357"/>
                    <a:pt x="878" y="4034"/>
                  </a:cubicBezTo>
                  <a:cubicBezTo>
                    <a:pt x="1330" y="4486"/>
                    <a:pt x="1935" y="4726"/>
                    <a:pt x="2550" y="4726"/>
                  </a:cubicBezTo>
                  <a:cubicBezTo>
                    <a:pt x="2854" y="4726"/>
                    <a:pt x="3161" y="4668"/>
                    <a:pt x="3453" y="4547"/>
                  </a:cubicBezTo>
                  <a:cubicBezTo>
                    <a:pt x="4337" y="4181"/>
                    <a:pt x="4914" y="3320"/>
                    <a:pt x="4914" y="2363"/>
                  </a:cubicBezTo>
                  <a:cubicBezTo>
                    <a:pt x="4914" y="1059"/>
                    <a:pt x="3855" y="1"/>
                    <a:pt x="2551" y="1"/>
                  </a:cubicBezTo>
                  <a:cubicBezTo>
                    <a:pt x="2549" y="1"/>
                    <a:pt x="2548" y="1"/>
                    <a:pt x="2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7;p41">
              <a:extLst>
                <a:ext uri="{FF2B5EF4-FFF2-40B4-BE49-F238E27FC236}">
                  <a16:creationId xmlns:a16="http://schemas.microsoft.com/office/drawing/2014/main" id="{43F1C11D-01D2-47BB-819F-1C9835A188E8}"/>
                </a:ext>
              </a:extLst>
            </p:cNvPr>
            <p:cNvSpPr/>
            <p:nvPr/>
          </p:nvSpPr>
          <p:spPr>
            <a:xfrm>
              <a:off x="3582650" y="4247925"/>
              <a:ext cx="122850" cy="118200"/>
            </a:xfrm>
            <a:custGeom>
              <a:avLst/>
              <a:gdLst/>
              <a:ahLst/>
              <a:cxnLst/>
              <a:rect l="l" t="t" r="r" b="b"/>
              <a:pathLst>
                <a:path w="4914" h="4728" extrusionOk="0">
                  <a:moveTo>
                    <a:pt x="2550" y="1"/>
                  </a:moveTo>
                  <a:cubicBezTo>
                    <a:pt x="1594" y="1"/>
                    <a:pt x="731" y="576"/>
                    <a:pt x="367" y="1460"/>
                  </a:cubicBezTo>
                  <a:cubicBezTo>
                    <a:pt x="0" y="2342"/>
                    <a:pt x="202" y="3359"/>
                    <a:pt x="879" y="4034"/>
                  </a:cubicBezTo>
                  <a:cubicBezTo>
                    <a:pt x="1331" y="4486"/>
                    <a:pt x="1936" y="4727"/>
                    <a:pt x="2551" y="4727"/>
                  </a:cubicBezTo>
                  <a:cubicBezTo>
                    <a:pt x="2856" y="4727"/>
                    <a:pt x="3162" y="4668"/>
                    <a:pt x="3454" y="4547"/>
                  </a:cubicBezTo>
                  <a:cubicBezTo>
                    <a:pt x="4336" y="4181"/>
                    <a:pt x="4913" y="3320"/>
                    <a:pt x="4913" y="2363"/>
                  </a:cubicBezTo>
                  <a:cubicBezTo>
                    <a:pt x="4913" y="1059"/>
                    <a:pt x="3855" y="1"/>
                    <a:pt x="255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8;p41">
              <a:extLst>
                <a:ext uri="{FF2B5EF4-FFF2-40B4-BE49-F238E27FC236}">
                  <a16:creationId xmlns:a16="http://schemas.microsoft.com/office/drawing/2014/main" id="{1B397FE0-2E65-4A0E-AD08-4C95FE9D2EFD}"/>
                </a:ext>
              </a:extLst>
            </p:cNvPr>
            <p:cNvSpPr/>
            <p:nvPr/>
          </p:nvSpPr>
          <p:spPr>
            <a:xfrm>
              <a:off x="7257025" y="1348650"/>
              <a:ext cx="122925" cy="118225"/>
            </a:xfrm>
            <a:custGeom>
              <a:avLst/>
              <a:gdLst/>
              <a:ahLst/>
              <a:cxnLst/>
              <a:rect l="l" t="t" r="r" b="b"/>
              <a:pathLst>
                <a:path w="4917" h="4729" extrusionOk="0">
                  <a:moveTo>
                    <a:pt x="2552" y="0"/>
                  </a:moveTo>
                  <a:cubicBezTo>
                    <a:pt x="1596" y="0"/>
                    <a:pt x="733" y="577"/>
                    <a:pt x="367" y="1459"/>
                  </a:cubicBezTo>
                  <a:cubicBezTo>
                    <a:pt x="1" y="2343"/>
                    <a:pt x="204" y="3360"/>
                    <a:pt x="880" y="4035"/>
                  </a:cubicBezTo>
                  <a:cubicBezTo>
                    <a:pt x="1332" y="4488"/>
                    <a:pt x="1937" y="4728"/>
                    <a:pt x="2552" y="4728"/>
                  </a:cubicBezTo>
                  <a:cubicBezTo>
                    <a:pt x="2857" y="4728"/>
                    <a:pt x="3164" y="4669"/>
                    <a:pt x="3456" y="4548"/>
                  </a:cubicBezTo>
                  <a:cubicBezTo>
                    <a:pt x="4340" y="4182"/>
                    <a:pt x="4917" y="3321"/>
                    <a:pt x="4915" y="2364"/>
                  </a:cubicBezTo>
                  <a:cubicBezTo>
                    <a:pt x="4915" y="1058"/>
                    <a:pt x="3857" y="0"/>
                    <a:pt x="25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05;p41">
            <a:extLst>
              <a:ext uri="{FF2B5EF4-FFF2-40B4-BE49-F238E27FC236}">
                <a16:creationId xmlns:a16="http://schemas.microsoft.com/office/drawing/2014/main" id="{96CA7367-7F9D-4E78-9EA6-9DC208CF7D42}"/>
              </a:ext>
            </a:extLst>
          </p:cNvPr>
          <p:cNvSpPr/>
          <p:nvPr/>
        </p:nvSpPr>
        <p:spPr>
          <a:xfrm>
            <a:off x="5966842" y="2771692"/>
            <a:ext cx="246038" cy="293239"/>
          </a:xfrm>
          <a:prstGeom prst="ellipse">
            <a:avLst/>
          </a:prstGeom>
          <a:solidFill>
            <a:schemeClr val="accent5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06;p41">
            <a:extLst>
              <a:ext uri="{FF2B5EF4-FFF2-40B4-BE49-F238E27FC236}">
                <a16:creationId xmlns:a16="http://schemas.microsoft.com/office/drawing/2014/main" id="{CD8206DF-C93A-4487-92A1-90AB01E674C5}"/>
              </a:ext>
            </a:extLst>
          </p:cNvPr>
          <p:cNvSpPr/>
          <p:nvPr/>
        </p:nvSpPr>
        <p:spPr>
          <a:xfrm>
            <a:off x="5966927" y="3361073"/>
            <a:ext cx="246038" cy="293239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07;p41">
            <a:extLst>
              <a:ext uri="{FF2B5EF4-FFF2-40B4-BE49-F238E27FC236}">
                <a16:creationId xmlns:a16="http://schemas.microsoft.com/office/drawing/2014/main" id="{1349A869-C77B-4459-BA64-D96465B8D38B}"/>
              </a:ext>
            </a:extLst>
          </p:cNvPr>
          <p:cNvSpPr/>
          <p:nvPr/>
        </p:nvSpPr>
        <p:spPr>
          <a:xfrm>
            <a:off x="5966927" y="3950454"/>
            <a:ext cx="246038" cy="293239"/>
          </a:xfrm>
          <a:prstGeom prst="ellipse">
            <a:avLst/>
          </a:prstGeom>
          <a:solidFill>
            <a:schemeClr val="tx2"/>
          </a:solidFill>
          <a:ln w="1905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8;p41">
            <a:extLst>
              <a:ext uri="{FF2B5EF4-FFF2-40B4-BE49-F238E27FC236}">
                <a16:creationId xmlns:a16="http://schemas.microsoft.com/office/drawing/2014/main" id="{F3CFDBCE-764F-4567-A75C-A3D8F2A7332F}"/>
              </a:ext>
            </a:extLst>
          </p:cNvPr>
          <p:cNvSpPr/>
          <p:nvPr/>
        </p:nvSpPr>
        <p:spPr>
          <a:xfrm>
            <a:off x="4694653" y="4390627"/>
            <a:ext cx="461282" cy="336001"/>
          </a:xfrm>
          <a:custGeom>
            <a:avLst/>
            <a:gdLst/>
            <a:ahLst/>
            <a:cxnLst/>
            <a:rect l="l" t="t" r="r" b="b"/>
            <a:pathLst>
              <a:path w="98600" h="60260" extrusionOk="0">
                <a:moveTo>
                  <a:pt x="0" y="0"/>
                </a:moveTo>
                <a:lnTo>
                  <a:pt x="0" y="13159"/>
                </a:lnTo>
                <a:cubicBezTo>
                  <a:pt x="0" y="44319"/>
                  <a:pt x="25020" y="60259"/>
                  <a:pt x="49853" y="60259"/>
                </a:cubicBezTo>
                <a:cubicBezTo>
                  <a:pt x="74317" y="60259"/>
                  <a:pt x="98599" y="44789"/>
                  <a:pt x="98599" y="13159"/>
                </a:cubicBezTo>
                <a:lnTo>
                  <a:pt x="9859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09;p41">
            <a:extLst>
              <a:ext uri="{FF2B5EF4-FFF2-40B4-BE49-F238E27FC236}">
                <a16:creationId xmlns:a16="http://schemas.microsoft.com/office/drawing/2014/main" id="{E8143AFA-1887-40B3-80E7-384C4DB44573}"/>
              </a:ext>
            </a:extLst>
          </p:cNvPr>
          <p:cNvSpPr/>
          <p:nvPr/>
        </p:nvSpPr>
        <p:spPr>
          <a:xfrm>
            <a:off x="4694653" y="3686678"/>
            <a:ext cx="461282" cy="733743"/>
          </a:xfrm>
          <a:custGeom>
            <a:avLst/>
            <a:gdLst/>
            <a:ahLst/>
            <a:cxnLst/>
            <a:rect l="l" t="t" r="r" b="b"/>
            <a:pathLst>
              <a:path w="98600" h="152744" extrusionOk="0">
                <a:moveTo>
                  <a:pt x="0" y="0"/>
                </a:moveTo>
                <a:lnTo>
                  <a:pt x="0" y="152744"/>
                </a:lnTo>
                <a:lnTo>
                  <a:pt x="98599" y="152744"/>
                </a:lnTo>
                <a:lnTo>
                  <a:pt x="9859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10;p41">
            <a:extLst>
              <a:ext uri="{FF2B5EF4-FFF2-40B4-BE49-F238E27FC236}">
                <a16:creationId xmlns:a16="http://schemas.microsoft.com/office/drawing/2014/main" id="{641BB16F-A5B6-45D1-9D96-87045D9ADA5F}"/>
              </a:ext>
            </a:extLst>
          </p:cNvPr>
          <p:cNvSpPr/>
          <p:nvPr/>
        </p:nvSpPr>
        <p:spPr>
          <a:xfrm>
            <a:off x="3523136" y="4390627"/>
            <a:ext cx="461284" cy="336001"/>
          </a:xfrm>
          <a:custGeom>
            <a:avLst/>
            <a:gdLst/>
            <a:ahLst/>
            <a:cxnLst/>
            <a:rect l="l" t="t" r="r" b="b"/>
            <a:pathLst>
              <a:path w="98600" h="60260" extrusionOk="0">
                <a:moveTo>
                  <a:pt x="0" y="0"/>
                </a:moveTo>
                <a:lnTo>
                  <a:pt x="0" y="13159"/>
                </a:lnTo>
                <a:cubicBezTo>
                  <a:pt x="0" y="44319"/>
                  <a:pt x="25020" y="60259"/>
                  <a:pt x="49853" y="60259"/>
                </a:cubicBezTo>
                <a:cubicBezTo>
                  <a:pt x="74317" y="60259"/>
                  <a:pt x="98599" y="44789"/>
                  <a:pt x="98599" y="13159"/>
                </a:cubicBezTo>
                <a:lnTo>
                  <a:pt x="98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11;p41">
            <a:extLst>
              <a:ext uri="{FF2B5EF4-FFF2-40B4-BE49-F238E27FC236}">
                <a16:creationId xmlns:a16="http://schemas.microsoft.com/office/drawing/2014/main" id="{0D6E0923-92D4-4B66-BDFA-69B7179F9EDA}"/>
              </a:ext>
            </a:extLst>
          </p:cNvPr>
          <p:cNvSpPr/>
          <p:nvPr/>
        </p:nvSpPr>
        <p:spPr>
          <a:xfrm>
            <a:off x="3523136" y="2783876"/>
            <a:ext cx="461284" cy="1624317"/>
          </a:xfrm>
          <a:custGeom>
            <a:avLst/>
            <a:gdLst/>
            <a:ahLst/>
            <a:cxnLst/>
            <a:rect l="l" t="t" r="r" b="b"/>
            <a:pathLst>
              <a:path w="98600" h="152744" extrusionOk="0">
                <a:moveTo>
                  <a:pt x="0" y="0"/>
                </a:moveTo>
                <a:lnTo>
                  <a:pt x="0" y="152744"/>
                </a:lnTo>
                <a:lnTo>
                  <a:pt x="98599" y="152744"/>
                </a:lnTo>
                <a:lnTo>
                  <a:pt x="9859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12;p41">
            <a:extLst>
              <a:ext uri="{FF2B5EF4-FFF2-40B4-BE49-F238E27FC236}">
                <a16:creationId xmlns:a16="http://schemas.microsoft.com/office/drawing/2014/main" id="{176033DF-FEBC-4D3D-870D-E575EEFDA2F7}"/>
              </a:ext>
            </a:extLst>
          </p:cNvPr>
          <p:cNvSpPr/>
          <p:nvPr/>
        </p:nvSpPr>
        <p:spPr>
          <a:xfrm>
            <a:off x="2340466" y="4390627"/>
            <a:ext cx="464977" cy="336001"/>
          </a:xfrm>
          <a:custGeom>
            <a:avLst/>
            <a:gdLst/>
            <a:ahLst/>
            <a:cxnLst/>
            <a:rect l="l" t="t" r="r" b="b"/>
            <a:pathLst>
              <a:path w="98600" h="60260" extrusionOk="0">
                <a:moveTo>
                  <a:pt x="0" y="0"/>
                </a:moveTo>
                <a:lnTo>
                  <a:pt x="0" y="13159"/>
                </a:lnTo>
                <a:cubicBezTo>
                  <a:pt x="0" y="44319"/>
                  <a:pt x="25020" y="60259"/>
                  <a:pt x="49853" y="60259"/>
                </a:cubicBezTo>
                <a:cubicBezTo>
                  <a:pt x="74317" y="60259"/>
                  <a:pt x="98599" y="44789"/>
                  <a:pt x="98599" y="13159"/>
                </a:cubicBezTo>
                <a:lnTo>
                  <a:pt x="98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13;p41">
            <a:extLst>
              <a:ext uri="{FF2B5EF4-FFF2-40B4-BE49-F238E27FC236}">
                <a16:creationId xmlns:a16="http://schemas.microsoft.com/office/drawing/2014/main" id="{CE0ECA2B-A6F1-434F-91A9-0F3E1D331197}"/>
              </a:ext>
            </a:extLst>
          </p:cNvPr>
          <p:cNvSpPr/>
          <p:nvPr/>
        </p:nvSpPr>
        <p:spPr>
          <a:xfrm>
            <a:off x="2340466" y="2783876"/>
            <a:ext cx="461284" cy="1624317"/>
          </a:xfrm>
          <a:custGeom>
            <a:avLst/>
            <a:gdLst/>
            <a:ahLst/>
            <a:cxnLst/>
            <a:rect l="l" t="t" r="r" b="b"/>
            <a:pathLst>
              <a:path w="98600" h="152744" extrusionOk="0">
                <a:moveTo>
                  <a:pt x="0" y="0"/>
                </a:moveTo>
                <a:lnTo>
                  <a:pt x="0" y="152744"/>
                </a:lnTo>
                <a:lnTo>
                  <a:pt x="98599" y="152744"/>
                </a:lnTo>
                <a:lnTo>
                  <a:pt x="9859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510;p45">
            <a:extLst>
              <a:ext uri="{FF2B5EF4-FFF2-40B4-BE49-F238E27FC236}">
                <a16:creationId xmlns:a16="http://schemas.microsoft.com/office/drawing/2014/main" id="{F4D6F0A6-9062-4AA2-9B89-841411244DB3}"/>
              </a:ext>
            </a:extLst>
          </p:cNvPr>
          <p:cNvSpPr txBox="1">
            <a:spLocks/>
          </p:cNvSpPr>
          <p:nvPr/>
        </p:nvSpPr>
        <p:spPr>
          <a:xfrm>
            <a:off x="6498395" y="2732382"/>
            <a:ext cx="5559855" cy="335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400" b="1" dirty="0">
                <a:latin typeface="Arial Nova" panose="020B0504020202020204" pitchFamily="34" charset="0"/>
              </a:rPr>
              <a:t>Inhibiteur recapture Sérotonine et stimulation de sa production</a:t>
            </a:r>
          </a:p>
        </p:txBody>
      </p:sp>
      <p:sp>
        <p:nvSpPr>
          <p:cNvPr id="41" name="Google Shape;510;p45">
            <a:extLst>
              <a:ext uri="{FF2B5EF4-FFF2-40B4-BE49-F238E27FC236}">
                <a16:creationId xmlns:a16="http://schemas.microsoft.com/office/drawing/2014/main" id="{963A7A7F-9995-4983-8C4B-BB134FC31F1D}"/>
              </a:ext>
            </a:extLst>
          </p:cNvPr>
          <p:cNvSpPr txBox="1">
            <a:spLocks/>
          </p:cNvSpPr>
          <p:nvPr/>
        </p:nvSpPr>
        <p:spPr>
          <a:xfrm>
            <a:off x="6498395" y="3351212"/>
            <a:ext cx="5559855" cy="335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400" b="1" dirty="0">
                <a:latin typeface="Arial Nova" panose="020B0504020202020204" pitchFamily="34" charset="0"/>
              </a:rPr>
              <a:t>Inhibiteur recapture  Noradrénaline et agoniste </a:t>
            </a:r>
            <a:r>
              <a:rPr lang="el-GR" sz="1400" b="1" dirty="0">
                <a:latin typeface="Arial Nova" panose="020B0504020202020204" pitchFamily="34" charset="0"/>
              </a:rPr>
              <a:t>α</a:t>
            </a:r>
            <a:endParaRPr lang="fr-FR" sz="1400" b="1" dirty="0">
              <a:latin typeface="Arial Nova" panose="020B0504020202020204" pitchFamily="34" charset="0"/>
            </a:endParaRPr>
          </a:p>
        </p:txBody>
      </p:sp>
      <p:sp>
        <p:nvSpPr>
          <p:cNvPr id="42" name="Google Shape;510;p45">
            <a:extLst>
              <a:ext uri="{FF2B5EF4-FFF2-40B4-BE49-F238E27FC236}">
                <a16:creationId xmlns:a16="http://schemas.microsoft.com/office/drawing/2014/main" id="{4BA0D399-5E91-414E-953A-40A176AB285C}"/>
              </a:ext>
            </a:extLst>
          </p:cNvPr>
          <p:cNvSpPr txBox="1">
            <a:spLocks/>
          </p:cNvSpPr>
          <p:nvPr/>
        </p:nvSpPr>
        <p:spPr>
          <a:xfrm>
            <a:off x="6498394" y="3908227"/>
            <a:ext cx="5559855" cy="3354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400" b="1" dirty="0">
                <a:latin typeface="Arial Nova" panose="020B0504020202020204" pitchFamily="34" charset="0"/>
              </a:rPr>
              <a:t>Agoniste µ faible et non sélectif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è"/>
            </a:pPr>
            <a:r>
              <a:rPr lang="fr-FR" sz="1400" dirty="0">
                <a:latin typeface="Arial Nova" panose="020B0504020202020204" pitchFamily="34" charset="0"/>
                <a:sym typeface="Wingdings" panose="05000000000000000000" pitchFamily="2" charset="2"/>
              </a:rPr>
              <a:t>100 mg de Tramadol = 20 mg de morphine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endParaRPr lang="fr-FR" sz="1400" b="1" dirty="0">
              <a:latin typeface="Arial Nova" panose="020B0504020202020204" pitchFamily="34" charset="0"/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C4994D2E-83D6-4FB1-A1F4-F15ACBEB84AB}"/>
              </a:ext>
            </a:extLst>
          </p:cNvPr>
          <p:cNvSpPr/>
          <p:nvPr/>
        </p:nvSpPr>
        <p:spPr>
          <a:xfrm>
            <a:off x="4393374" y="1547905"/>
            <a:ext cx="1073123" cy="4623858"/>
          </a:xfrm>
          <a:prstGeom prst="roundRect">
            <a:avLst/>
          </a:prstGeom>
          <a:solidFill>
            <a:schemeClr val="accent2">
              <a:alpha val="1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Google Shape;1720;p55">
            <a:extLst>
              <a:ext uri="{FF2B5EF4-FFF2-40B4-BE49-F238E27FC236}">
                <a16:creationId xmlns:a16="http://schemas.microsoft.com/office/drawing/2014/main" id="{4452383F-330E-4253-A7B0-5EA52326B8EB}"/>
              </a:ext>
            </a:extLst>
          </p:cNvPr>
          <p:cNvSpPr txBox="1">
            <a:spLocks/>
          </p:cNvSpPr>
          <p:nvPr/>
        </p:nvSpPr>
        <p:spPr>
          <a:xfrm>
            <a:off x="3797836" y="5033888"/>
            <a:ext cx="2252713" cy="11010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4000" b="1" dirty="0">
                <a:solidFill>
                  <a:schemeClr val="accent1"/>
                </a:solidFill>
                <a:latin typeface="Arial Nova" panose="020B0504020202020204" pitchFamily="34" charset="0"/>
              </a:rPr>
              <a:t>30%</a:t>
            </a:r>
            <a:endParaRPr lang="en" sz="5400" b="1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45" name="Google Shape;1721;p55">
            <a:extLst>
              <a:ext uri="{FF2B5EF4-FFF2-40B4-BE49-F238E27FC236}">
                <a16:creationId xmlns:a16="http://schemas.microsoft.com/office/drawing/2014/main" id="{73924011-B1E2-4D61-AF86-F40028C4886B}"/>
              </a:ext>
            </a:extLst>
          </p:cNvPr>
          <p:cNvSpPr txBox="1">
            <a:spLocks/>
          </p:cNvSpPr>
          <p:nvPr/>
        </p:nvSpPr>
        <p:spPr>
          <a:xfrm>
            <a:off x="5580762" y="5275556"/>
            <a:ext cx="4722948" cy="6270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600" dirty="0">
                <a:solidFill>
                  <a:schemeClr val="accent1"/>
                </a:solidFill>
                <a:latin typeface="Arial Nova" panose="020B0504020202020204" pitchFamily="34" charset="0"/>
              </a:rPr>
              <a:t>Blocage du stimulus ascendant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48206DD9-0BED-48D3-BB00-1F626B9F56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31" r="37765" b="8273"/>
          <a:stretch/>
        </p:blipFill>
        <p:spPr>
          <a:xfrm>
            <a:off x="1479" y="1448006"/>
            <a:ext cx="1994670" cy="4506449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080A9D05-1757-4155-AB2F-DDF30DF69B74}"/>
              </a:ext>
            </a:extLst>
          </p:cNvPr>
          <p:cNvSpPr txBox="1"/>
          <p:nvPr/>
        </p:nvSpPr>
        <p:spPr>
          <a:xfrm>
            <a:off x="-6139" y="6605667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i="1" dirty="0"/>
              <a:t>Source image : MAPAR 2015</a:t>
            </a:r>
          </a:p>
        </p:txBody>
      </p:sp>
      <p:pic>
        <p:nvPicPr>
          <p:cNvPr id="48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B3F80321-AB69-4E1F-9588-1FE796844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5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248F02B-E0EA-4CB3-920F-7DDA344B9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045" y="3082359"/>
            <a:ext cx="4894955" cy="336014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BFD2DA1-6A3E-4EEA-8EAD-E900F8E9F064}"/>
              </a:ext>
            </a:extLst>
          </p:cNvPr>
          <p:cNvSpPr/>
          <p:nvPr/>
        </p:nvSpPr>
        <p:spPr>
          <a:xfrm rot="4835551">
            <a:off x="6688865" y="3556551"/>
            <a:ext cx="325120" cy="6750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215FA52-62F9-4631-8971-6C39BB21100A}"/>
              </a:ext>
            </a:extLst>
          </p:cNvPr>
          <p:cNvSpPr/>
          <p:nvPr/>
        </p:nvSpPr>
        <p:spPr>
          <a:xfrm>
            <a:off x="7034802" y="3309727"/>
            <a:ext cx="894080" cy="935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E3A595C-7A58-41D5-8C54-BF613064EF4E}"/>
              </a:ext>
            </a:extLst>
          </p:cNvPr>
          <p:cNvSpPr/>
          <p:nvPr/>
        </p:nvSpPr>
        <p:spPr>
          <a:xfrm>
            <a:off x="5629760" y="1849355"/>
            <a:ext cx="764775" cy="800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0B6415-F1D6-49B0-83A0-D8CC0A5F0255}"/>
              </a:ext>
            </a:extLst>
          </p:cNvPr>
          <p:cNvSpPr/>
          <p:nvPr/>
        </p:nvSpPr>
        <p:spPr>
          <a:xfrm rot="2676660">
            <a:off x="5509862" y="2353765"/>
            <a:ext cx="185562" cy="675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F2E3D3-B98F-43D1-9894-73BF0CDCDF7B}"/>
              </a:ext>
            </a:extLst>
          </p:cNvPr>
          <p:cNvSpPr/>
          <p:nvPr/>
        </p:nvSpPr>
        <p:spPr>
          <a:xfrm rot="4066648">
            <a:off x="4279791" y="3118764"/>
            <a:ext cx="185562" cy="675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7AF8CD-713F-4AF6-AD47-7E0C87B1AEB4}"/>
              </a:ext>
            </a:extLst>
          </p:cNvPr>
          <p:cNvSpPr/>
          <p:nvPr/>
        </p:nvSpPr>
        <p:spPr>
          <a:xfrm>
            <a:off x="3710812" y="3293950"/>
            <a:ext cx="551976" cy="5934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B3176A-60CD-4185-98A5-4EF3B79FB08E}"/>
              </a:ext>
            </a:extLst>
          </p:cNvPr>
          <p:cNvSpPr/>
          <p:nvPr/>
        </p:nvSpPr>
        <p:spPr>
          <a:xfrm rot="7766497">
            <a:off x="5346479" y="3344926"/>
            <a:ext cx="325120" cy="6750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4AD8A5E-4915-4695-A85C-F0AAE8BBECBF}"/>
              </a:ext>
            </a:extLst>
          </p:cNvPr>
          <p:cNvSpPr/>
          <p:nvPr/>
        </p:nvSpPr>
        <p:spPr>
          <a:xfrm>
            <a:off x="4551485" y="2731213"/>
            <a:ext cx="1141177" cy="11570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52C3196-652F-459B-985F-D122BB6D95FD}"/>
              </a:ext>
            </a:extLst>
          </p:cNvPr>
          <p:cNvSpPr/>
          <p:nvPr/>
        </p:nvSpPr>
        <p:spPr>
          <a:xfrm>
            <a:off x="4742358" y="4483650"/>
            <a:ext cx="894080" cy="93526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29518-8DB2-4ED7-8FAE-DCE00156681B}"/>
              </a:ext>
            </a:extLst>
          </p:cNvPr>
          <p:cNvSpPr/>
          <p:nvPr/>
        </p:nvSpPr>
        <p:spPr>
          <a:xfrm rot="2660414">
            <a:off x="5468223" y="4195376"/>
            <a:ext cx="325120" cy="6750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7045835-6646-46BF-8A68-3BBFC7FF015E}"/>
              </a:ext>
            </a:extLst>
          </p:cNvPr>
          <p:cNvSpPr/>
          <p:nvPr/>
        </p:nvSpPr>
        <p:spPr>
          <a:xfrm>
            <a:off x="5519356" y="3459240"/>
            <a:ext cx="1141177" cy="11570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pharmacocinétique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443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6056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Miotto</a:t>
            </a:r>
            <a:r>
              <a:rPr lang="fr-FR" sz="1050" dirty="0"/>
              <a:t>, Karen, Arthur K. Cho, Mohamed A. Khalil, Kirsten Blanco, Jun D. Sasaki, et Richard Rawson. « Trends in Tramadol: </a:t>
            </a:r>
            <a:r>
              <a:rPr lang="fr-FR" sz="1050" dirty="0" err="1"/>
              <a:t>Pharmacology</a:t>
            </a:r>
            <a:r>
              <a:rPr lang="fr-FR" sz="1050" dirty="0"/>
              <a:t>, </a:t>
            </a:r>
            <a:r>
              <a:rPr lang="fr-FR" sz="1050" dirty="0" err="1"/>
              <a:t>Metabolism</a:t>
            </a:r>
            <a:r>
              <a:rPr lang="fr-FR" sz="1050" dirty="0"/>
              <a:t>, and </a:t>
            </a:r>
            <a:r>
              <a:rPr lang="fr-FR" sz="1050" dirty="0" err="1"/>
              <a:t>Misuse</a:t>
            </a:r>
            <a:r>
              <a:rPr lang="fr-FR" sz="1050" dirty="0"/>
              <a:t> ». </a:t>
            </a:r>
            <a:r>
              <a:rPr lang="fr-FR" sz="1050" i="1" dirty="0" err="1"/>
              <a:t>Anesthesia</a:t>
            </a:r>
            <a:r>
              <a:rPr lang="fr-FR" sz="1050" i="1" dirty="0"/>
              <a:t> and </a:t>
            </a:r>
            <a:r>
              <a:rPr lang="fr-FR" sz="1050" i="1" dirty="0" err="1"/>
              <a:t>Analgesia</a:t>
            </a:r>
            <a:r>
              <a:rPr lang="fr-FR" sz="1050" dirty="0"/>
              <a:t> 124, n</a:t>
            </a:r>
            <a:r>
              <a:rPr lang="fr-FR" sz="1050" baseline="30000" dirty="0"/>
              <a:t>o</a:t>
            </a:r>
            <a:r>
              <a:rPr lang="fr-FR" sz="1050" dirty="0"/>
              <a:t> 1 (janvier 2017): 44‑51. </a:t>
            </a:r>
            <a:r>
              <a:rPr lang="fr-FR" sz="1050" dirty="0">
                <a:hlinkClick r:id="rId4"/>
              </a:rPr>
              <a:t>https://doi.org/10.1213/ANE.0000000000001683</a:t>
            </a:r>
            <a:r>
              <a:rPr lang="fr-FR" sz="1050" dirty="0"/>
              <a:t>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17" name="Google Shape;338;p43">
            <a:extLst>
              <a:ext uri="{FF2B5EF4-FFF2-40B4-BE49-F238E27FC236}">
                <a16:creationId xmlns:a16="http://schemas.microsoft.com/office/drawing/2014/main" id="{4980DEEE-07EA-47DB-BED5-1F14002D02FC}"/>
              </a:ext>
            </a:extLst>
          </p:cNvPr>
          <p:cNvSpPr/>
          <p:nvPr/>
        </p:nvSpPr>
        <p:spPr>
          <a:xfrm>
            <a:off x="4810750" y="2879580"/>
            <a:ext cx="791893" cy="874194"/>
          </a:xfrm>
          <a:custGeom>
            <a:avLst/>
            <a:gdLst/>
            <a:ahLst/>
            <a:cxnLst/>
            <a:rect l="l" t="t" r="r" b="b"/>
            <a:pathLst>
              <a:path w="11986" h="10770" extrusionOk="0">
                <a:moveTo>
                  <a:pt x="7983" y="1645"/>
                </a:moveTo>
                <a:cubicBezTo>
                  <a:pt x="7914" y="1645"/>
                  <a:pt x="7872" y="1648"/>
                  <a:pt x="7864" y="1653"/>
                </a:cubicBezTo>
                <a:cubicBezTo>
                  <a:pt x="7839" y="1673"/>
                  <a:pt x="7820" y="1699"/>
                  <a:pt x="7808" y="1728"/>
                </a:cubicBezTo>
                <a:cubicBezTo>
                  <a:pt x="8387" y="3230"/>
                  <a:pt x="8320" y="5109"/>
                  <a:pt x="8198" y="6259"/>
                </a:cubicBezTo>
                <a:cubicBezTo>
                  <a:pt x="8184" y="6389"/>
                  <a:pt x="8160" y="6517"/>
                  <a:pt x="8127" y="6644"/>
                </a:cubicBezTo>
                <a:cubicBezTo>
                  <a:pt x="8143" y="6647"/>
                  <a:pt x="8161" y="6648"/>
                  <a:pt x="8180" y="6648"/>
                </a:cubicBezTo>
                <a:cubicBezTo>
                  <a:pt x="8991" y="6648"/>
                  <a:pt x="11447" y="4145"/>
                  <a:pt x="11723" y="3011"/>
                </a:cubicBezTo>
                <a:cubicBezTo>
                  <a:pt x="11985" y="1936"/>
                  <a:pt x="8665" y="1645"/>
                  <a:pt x="7983" y="1645"/>
                </a:cubicBezTo>
                <a:close/>
                <a:moveTo>
                  <a:pt x="4369" y="0"/>
                </a:moveTo>
                <a:cubicBezTo>
                  <a:pt x="2981" y="0"/>
                  <a:pt x="1923" y="407"/>
                  <a:pt x="1225" y="1210"/>
                </a:cubicBezTo>
                <a:cubicBezTo>
                  <a:pt x="1" y="2618"/>
                  <a:pt x="197" y="4817"/>
                  <a:pt x="287" y="5458"/>
                </a:cubicBezTo>
                <a:cubicBezTo>
                  <a:pt x="388" y="6183"/>
                  <a:pt x="515" y="6719"/>
                  <a:pt x="637" y="7237"/>
                </a:cubicBezTo>
                <a:cubicBezTo>
                  <a:pt x="807" y="7953"/>
                  <a:pt x="955" y="8573"/>
                  <a:pt x="979" y="9469"/>
                </a:cubicBezTo>
                <a:cubicBezTo>
                  <a:pt x="1001" y="10259"/>
                  <a:pt x="1290" y="10769"/>
                  <a:pt x="1717" y="10769"/>
                </a:cubicBezTo>
                <a:cubicBezTo>
                  <a:pt x="1837" y="10769"/>
                  <a:pt x="1964" y="10727"/>
                  <a:pt x="2082" y="10645"/>
                </a:cubicBezTo>
                <a:cubicBezTo>
                  <a:pt x="2555" y="10321"/>
                  <a:pt x="5187" y="8612"/>
                  <a:pt x="6714" y="7622"/>
                </a:cubicBezTo>
                <a:cubicBezTo>
                  <a:pt x="7207" y="7304"/>
                  <a:pt x="7529" y="6778"/>
                  <a:pt x="7590" y="6194"/>
                </a:cubicBezTo>
                <a:cubicBezTo>
                  <a:pt x="7737" y="4796"/>
                  <a:pt x="7808" y="2247"/>
                  <a:pt x="6626" y="898"/>
                </a:cubicBezTo>
                <a:cubicBezTo>
                  <a:pt x="6118" y="319"/>
                  <a:pt x="5442" y="26"/>
                  <a:pt x="4561" y="3"/>
                </a:cubicBezTo>
                <a:cubicBezTo>
                  <a:pt x="4496" y="2"/>
                  <a:pt x="4433" y="0"/>
                  <a:pt x="4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1;p40">
            <a:extLst>
              <a:ext uri="{FF2B5EF4-FFF2-40B4-BE49-F238E27FC236}">
                <a16:creationId xmlns:a16="http://schemas.microsoft.com/office/drawing/2014/main" id="{4D1D8F0E-9BDE-46A9-8BEF-EA7F28AF4E28}"/>
              </a:ext>
            </a:extLst>
          </p:cNvPr>
          <p:cNvSpPr/>
          <p:nvPr/>
        </p:nvSpPr>
        <p:spPr>
          <a:xfrm>
            <a:off x="5742212" y="3669542"/>
            <a:ext cx="695464" cy="736423"/>
          </a:xfrm>
          <a:custGeom>
            <a:avLst/>
            <a:gdLst/>
            <a:ahLst/>
            <a:cxnLst/>
            <a:rect l="l" t="t" r="r" b="b"/>
            <a:pathLst>
              <a:path w="181589" h="206453" extrusionOk="0">
                <a:moveTo>
                  <a:pt x="127171" y="0"/>
                </a:moveTo>
                <a:cubicBezTo>
                  <a:pt x="119971" y="0"/>
                  <a:pt x="113022" y="2177"/>
                  <a:pt x="107078" y="6195"/>
                </a:cubicBezTo>
                <a:lnTo>
                  <a:pt x="66223" y="33906"/>
                </a:lnTo>
                <a:lnTo>
                  <a:pt x="108501" y="96026"/>
                </a:lnTo>
                <a:lnTo>
                  <a:pt x="149273" y="68315"/>
                </a:lnTo>
                <a:cubicBezTo>
                  <a:pt x="165598" y="57180"/>
                  <a:pt x="169868" y="34827"/>
                  <a:pt x="158733" y="18418"/>
                </a:cubicBezTo>
                <a:lnTo>
                  <a:pt x="156891" y="15739"/>
                </a:lnTo>
                <a:cubicBezTo>
                  <a:pt x="150194" y="5860"/>
                  <a:pt x="139143" y="0"/>
                  <a:pt x="127171" y="0"/>
                </a:cubicBezTo>
                <a:close/>
                <a:moveTo>
                  <a:pt x="57600" y="39851"/>
                </a:moveTo>
                <a:lnTo>
                  <a:pt x="16829" y="67562"/>
                </a:lnTo>
                <a:cubicBezTo>
                  <a:pt x="8875" y="72920"/>
                  <a:pt x="3517" y="81124"/>
                  <a:pt x="1759" y="90501"/>
                </a:cubicBezTo>
                <a:cubicBezTo>
                  <a:pt x="1" y="99961"/>
                  <a:pt x="1926" y="109505"/>
                  <a:pt x="7368" y="117459"/>
                </a:cubicBezTo>
                <a:lnTo>
                  <a:pt x="9210" y="120138"/>
                </a:lnTo>
                <a:cubicBezTo>
                  <a:pt x="15908" y="130016"/>
                  <a:pt x="26959" y="135877"/>
                  <a:pt x="38930" y="135877"/>
                </a:cubicBezTo>
                <a:cubicBezTo>
                  <a:pt x="46130" y="135877"/>
                  <a:pt x="53079" y="133700"/>
                  <a:pt x="59023" y="129682"/>
                </a:cubicBezTo>
                <a:lnTo>
                  <a:pt x="99878" y="101887"/>
                </a:lnTo>
                <a:lnTo>
                  <a:pt x="57600" y="39851"/>
                </a:lnTo>
                <a:close/>
                <a:moveTo>
                  <a:pt x="128176" y="113189"/>
                </a:moveTo>
                <a:cubicBezTo>
                  <a:pt x="104315" y="115784"/>
                  <a:pt x="85562" y="135542"/>
                  <a:pt x="85395" y="159402"/>
                </a:cubicBezTo>
                <a:cubicBezTo>
                  <a:pt x="85144" y="183681"/>
                  <a:pt x="103981" y="203857"/>
                  <a:pt x="128176" y="206452"/>
                </a:cubicBezTo>
                <a:lnTo>
                  <a:pt x="128176" y="113189"/>
                </a:lnTo>
                <a:close/>
                <a:moveTo>
                  <a:pt x="138640" y="113189"/>
                </a:moveTo>
                <a:lnTo>
                  <a:pt x="138640" y="206452"/>
                </a:lnTo>
                <a:cubicBezTo>
                  <a:pt x="162417" y="203857"/>
                  <a:pt x="181170" y="184099"/>
                  <a:pt x="181337" y="160239"/>
                </a:cubicBezTo>
                <a:cubicBezTo>
                  <a:pt x="181589" y="135961"/>
                  <a:pt x="162752" y="115784"/>
                  <a:pt x="138640" y="113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28;p42">
            <a:extLst>
              <a:ext uri="{FF2B5EF4-FFF2-40B4-BE49-F238E27FC236}">
                <a16:creationId xmlns:a16="http://schemas.microsoft.com/office/drawing/2014/main" id="{D8DE0CA0-12A3-4D6A-B532-45F0917C950D}"/>
              </a:ext>
            </a:extLst>
          </p:cNvPr>
          <p:cNvSpPr/>
          <p:nvPr/>
        </p:nvSpPr>
        <p:spPr>
          <a:xfrm>
            <a:off x="3819553" y="3404577"/>
            <a:ext cx="355600" cy="406524"/>
          </a:xfrm>
          <a:custGeom>
            <a:avLst/>
            <a:gdLst/>
            <a:ahLst/>
            <a:cxnLst/>
            <a:rect l="l" t="t" r="r" b="b"/>
            <a:pathLst>
              <a:path w="12190" h="12779" extrusionOk="0">
                <a:moveTo>
                  <a:pt x="5961" y="4724"/>
                </a:moveTo>
                <a:lnTo>
                  <a:pt x="6715" y="4831"/>
                </a:lnTo>
                <a:cubicBezTo>
                  <a:pt x="6754" y="5183"/>
                  <a:pt x="7028" y="5465"/>
                  <a:pt x="7379" y="5514"/>
                </a:cubicBezTo>
                <a:cubicBezTo>
                  <a:pt x="7414" y="5520"/>
                  <a:pt x="7448" y="5523"/>
                  <a:pt x="7483" y="5523"/>
                </a:cubicBezTo>
                <a:lnTo>
                  <a:pt x="7729" y="6134"/>
                </a:lnTo>
                <a:cubicBezTo>
                  <a:pt x="7601" y="6255"/>
                  <a:pt x="7518" y="6414"/>
                  <a:pt x="7493" y="6587"/>
                </a:cubicBezTo>
                <a:cubicBezTo>
                  <a:pt x="7466" y="6778"/>
                  <a:pt x="7510" y="6971"/>
                  <a:pt x="7617" y="7129"/>
                </a:cubicBezTo>
                <a:lnTo>
                  <a:pt x="7160" y="7713"/>
                </a:lnTo>
                <a:cubicBezTo>
                  <a:pt x="7130" y="7705"/>
                  <a:pt x="7099" y="7698"/>
                  <a:pt x="7069" y="7694"/>
                </a:cubicBezTo>
                <a:cubicBezTo>
                  <a:pt x="7037" y="7690"/>
                  <a:pt x="7004" y="7687"/>
                  <a:pt x="6972" y="7687"/>
                </a:cubicBezTo>
                <a:cubicBezTo>
                  <a:pt x="6967" y="7687"/>
                  <a:pt x="6962" y="7687"/>
                  <a:pt x="6958" y="7687"/>
                </a:cubicBezTo>
                <a:cubicBezTo>
                  <a:pt x="6686" y="7688"/>
                  <a:pt x="6435" y="7829"/>
                  <a:pt x="6293" y="8063"/>
                </a:cubicBezTo>
                <a:lnTo>
                  <a:pt x="5464" y="7944"/>
                </a:lnTo>
                <a:cubicBezTo>
                  <a:pt x="5384" y="7642"/>
                  <a:pt x="5131" y="7418"/>
                  <a:pt x="4822" y="7374"/>
                </a:cubicBezTo>
                <a:cubicBezTo>
                  <a:pt x="4791" y="7370"/>
                  <a:pt x="4760" y="7367"/>
                  <a:pt x="4729" y="7367"/>
                </a:cubicBezTo>
                <a:lnTo>
                  <a:pt x="4439" y="6645"/>
                </a:lnTo>
                <a:cubicBezTo>
                  <a:pt x="4708" y="6396"/>
                  <a:pt x="4766" y="5993"/>
                  <a:pt x="4577" y="5679"/>
                </a:cubicBezTo>
                <a:lnTo>
                  <a:pt x="4984" y="5159"/>
                </a:lnTo>
                <a:cubicBezTo>
                  <a:pt x="5068" y="5188"/>
                  <a:pt x="5155" y="5203"/>
                  <a:pt x="5243" y="5203"/>
                </a:cubicBezTo>
                <a:cubicBezTo>
                  <a:pt x="5556" y="5202"/>
                  <a:pt x="5839" y="5012"/>
                  <a:pt x="5961" y="4724"/>
                </a:cubicBezTo>
                <a:close/>
                <a:moveTo>
                  <a:pt x="7900" y="1"/>
                </a:moveTo>
                <a:cubicBezTo>
                  <a:pt x="7513" y="3"/>
                  <a:pt x="7184" y="288"/>
                  <a:pt x="7129" y="671"/>
                </a:cubicBezTo>
                <a:cubicBezTo>
                  <a:pt x="7068" y="1097"/>
                  <a:pt x="7364" y="1492"/>
                  <a:pt x="7791" y="1553"/>
                </a:cubicBezTo>
                <a:cubicBezTo>
                  <a:pt x="7826" y="1558"/>
                  <a:pt x="7864" y="1561"/>
                  <a:pt x="7901" y="1561"/>
                </a:cubicBezTo>
                <a:cubicBezTo>
                  <a:pt x="7920" y="1561"/>
                  <a:pt x="7937" y="1559"/>
                  <a:pt x="7955" y="1558"/>
                </a:cubicBezTo>
                <a:lnTo>
                  <a:pt x="8260" y="2316"/>
                </a:lnTo>
                <a:cubicBezTo>
                  <a:pt x="8014" y="2559"/>
                  <a:pt x="7960" y="2936"/>
                  <a:pt x="8128" y="3240"/>
                </a:cubicBezTo>
                <a:lnTo>
                  <a:pt x="7558" y="3967"/>
                </a:lnTo>
                <a:cubicBezTo>
                  <a:pt x="7535" y="3965"/>
                  <a:pt x="7512" y="3963"/>
                  <a:pt x="7489" y="3963"/>
                </a:cubicBezTo>
                <a:cubicBezTo>
                  <a:pt x="7260" y="3964"/>
                  <a:pt x="7044" y="4065"/>
                  <a:pt x="6897" y="4239"/>
                </a:cubicBezTo>
                <a:lnTo>
                  <a:pt x="5953" y="4104"/>
                </a:lnTo>
                <a:cubicBezTo>
                  <a:pt x="5930" y="4051"/>
                  <a:pt x="5900" y="4002"/>
                  <a:pt x="5866" y="3955"/>
                </a:cubicBezTo>
                <a:cubicBezTo>
                  <a:pt x="5741" y="3789"/>
                  <a:pt x="5556" y="3680"/>
                  <a:pt x="5352" y="3651"/>
                </a:cubicBezTo>
                <a:cubicBezTo>
                  <a:pt x="5341" y="3650"/>
                  <a:pt x="5331" y="3649"/>
                  <a:pt x="5320" y="3648"/>
                </a:cubicBezTo>
                <a:lnTo>
                  <a:pt x="4962" y="2757"/>
                </a:lnTo>
                <a:cubicBezTo>
                  <a:pt x="5169" y="2529"/>
                  <a:pt x="5222" y="2200"/>
                  <a:pt x="5098" y="1918"/>
                </a:cubicBezTo>
                <a:cubicBezTo>
                  <a:pt x="4973" y="1636"/>
                  <a:pt x="4693" y="1455"/>
                  <a:pt x="4385" y="1455"/>
                </a:cubicBezTo>
                <a:cubicBezTo>
                  <a:pt x="4113" y="1456"/>
                  <a:pt x="3861" y="1598"/>
                  <a:pt x="3721" y="1831"/>
                </a:cubicBezTo>
                <a:lnTo>
                  <a:pt x="2965" y="1724"/>
                </a:lnTo>
                <a:cubicBezTo>
                  <a:pt x="2883" y="1421"/>
                  <a:pt x="2630" y="1198"/>
                  <a:pt x="2322" y="1154"/>
                </a:cubicBezTo>
                <a:cubicBezTo>
                  <a:pt x="2285" y="1148"/>
                  <a:pt x="2248" y="1146"/>
                  <a:pt x="2212" y="1146"/>
                </a:cubicBezTo>
                <a:cubicBezTo>
                  <a:pt x="1619" y="1146"/>
                  <a:pt x="1243" y="1781"/>
                  <a:pt x="1529" y="2300"/>
                </a:cubicBezTo>
                <a:lnTo>
                  <a:pt x="1034" y="2932"/>
                </a:lnTo>
                <a:cubicBezTo>
                  <a:pt x="972" y="2914"/>
                  <a:pt x="908" y="2905"/>
                  <a:pt x="844" y="2905"/>
                </a:cubicBezTo>
                <a:cubicBezTo>
                  <a:pt x="840" y="2905"/>
                  <a:pt x="836" y="2905"/>
                  <a:pt x="832" y="2905"/>
                </a:cubicBezTo>
                <a:cubicBezTo>
                  <a:pt x="445" y="2906"/>
                  <a:pt x="117" y="3192"/>
                  <a:pt x="61" y="3574"/>
                </a:cubicBezTo>
                <a:cubicBezTo>
                  <a:pt x="0" y="4001"/>
                  <a:pt x="297" y="4396"/>
                  <a:pt x="723" y="4457"/>
                </a:cubicBezTo>
                <a:cubicBezTo>
                  <a:pt x="760" y="4462"/>
                  <a:pt x="797" y="4464"/>
                  <a:pt x="834" y="4464"/>
                </a:cubicBezTo>
                <a:cubicBezTo>
                  <a:pt x="1221" y="4463"/>
                  <a:pt x="1550" y="4178"/>
                  <a:pt x="1605" y="3795"/>
                </a:cubicBezTo>
                <a:cubicBezTo>
                  <a:pt x="1629" y="3627"/>
                  <a:pt x="1598" y="3457"/>
                  <a:pt x="1516" y="3310"/>
                </a:cubicBezTo>
                <a:lnTo>
                  <a:pt x="2012" y="2679"/>
                </a:lnTo>
                <a:cubicBezTo>
                  <a:pt x="2042" y="2687"/>
                  <a:pt x="2071" y="2694"/>
                  <a:pt x="2102" y="2698"/>
                </a:cubicBezTo>
                <a:cubicBezTo>
                  <a:pt x="2139" y="2704"/>
                  <a:pt x="2176" y="2706"/>
                  <a:pt x="2212" y="2706"/>
                </a:cubicBezTo>
                <a:cubicBezTo>
                  <a:pt x="2482" y="2706"/>
                  <a:pt x="2735" y="2566"/>
                  <a:pt x="2877" y="2329"/>
                </a:cubicBezTo>
                <a:lnTo>
                  <a:pt x="3633" y="2438"/>
                </a:lnTo>
                <a:cubicBezTo>
                  <a:pt x="3714" y="2739"/>
                  <a:pt x="3967" y="2963"/>
                  <a:pt x="4276" y="3008"/>
                </a:cubicBezTo>
                <a:cubicBezTo>
                  <a:pt x="4307" y="3011"/>
                  <a:pt x="4338" y="3015"/>
                  <a:pt x="4369" y="3015"/>
                </a:cubicBezTo>
                <a:lnTo>
                  <a:pt x="4708" y="3858"/>
                </a:lnTo>
                <a:cubicBezTo>
                  <a:pt x="4464" y="4085"/>
                  <a:pt x="4394" y="4441"/>
                  <a:pt x="4532" y="4743"/>
                </a:cubicBezTo>
                <a:lnTo>
                  <a:pt x="4082" y="5318"/>
                </a:lnTo>
                <a:cubicBezTo>
                  <a:pt x="4061" y="5313"/>
                  <a:pt x="4039" y="5309"/>
                  <a:pt x="4017" y="5305"/>
                </a:cubicBezTo>
                <a:cubicBezTo>
                  <a:pt x="3981" y="5301"/>
                  <a:pt x="3944" y="5297"/>
                  <a:pt x="3907" y="5297"/>
                </a:cubicBezTo>
                <a:cubicBezTo>
                  <a:pt x="3498" y="5297"/>
                  <a:pt x="3159" y="5614"/>
                  <a:pt x="3130" y="6023"/>
                </a:cubicBezTo>
                <a:cubicBezTo>
                  <a:pt x="3101" y="6431"/>
                  <a:pt x="3392" y="6791"/>
                  <a:pt x="3798" y="6849"/>
                </a:cubicBezTo>
                <a:cubicBezTo>
                  <a:pt x="3820" y="6852"/>
                  <a:pt x="3840" y="6855"/>
                  <a:pt x="3863" y="6856"/>
                </a:cubicBezTo>
                <a:lnTo>
                  <a:pt x="4162" y="7597"/>
                </a:lnTo>
                <a:cubicBezTo>
                  <a:pt x="3916" y="7841"/>
                  <a:pt x="3862" y="8218"/>
                  <a:pt x="4030" y="8521"/>
                </a:cubicBezTo>
                <a:lnTo>
                  <a:pt x="3531" y="9156"/>
                </a:lnTo>
                <a:cubicBezTo>
                  <a:pt x="3493" y="9143"/>
                  <a:pt x="3453" y="9135"/>
                  <a:pt x="3414" y="9129"/>
                </a:cubicBezTo>
                <a:cubicBezTo>
                  <a:pt x="3377" y="9124"/>
                  <a:pt x="3340" y="9121"/>
                  <a:pt x="3304" y="9121"/>
                </a:cubicBezTo>
                <a:cubicBezTo>
                  <a:pt x="3031" y="9122"/>
                  <a:pt x="2779" y="9265"/>
                  <a:pt x="2639" y="9497"/>
                </a:cubicBezTo>
                <a:lnTo>
                  <a:pt x="1874" y="9388"/>
                </a:lnTo>
                <a:cubicBezTo>
                  <a:pt x="1792" y="9087"/>
                  <a:pt x="1539" y="8863"/>
                  <a:pt x="1230" y="8818"/>
                </a:cubicBezTo>
                <a:cubicBezTo>
                  <a:pt x="1193" y="8813"/>
                  <a:pt x="1157" y="8810"/>
                  <a:pt x="1120" y="8810"/>
                </a:cubicBezTo>
                <a:cubicBezTo>
                  <a:pt x="711" y="8811"/>
                  <a:pt x="372" y="9127"/>
                  <a:pt x="343" y="9535"/>
                </a:cubicBezTo>
                <a:cubicBezTo>
                  <a:pt x="314" y="9943"/>
                  <a:pt x="606" y="10304"/>
                  <a:pt x="1011" y="10361"/>
                </a:cubicBezTo>
                <a:cubicBezTo>
                  <a:pt x="1047" y="10367"/>
                  <a:pt x="1084" y="10370"/>
                  <a:pt x="1121" y="10370"/>
                </a:cubicBezTo>
                <a:cubicBezTo>
                  <a:pt x="1392" y="10368"/>
                  <a:pt x="1644" y="10226"/>
                  <a:pt x="1785" y="9994"/>
                </a:cubicBezTo>
                <a:lnTo>
                  <a:pt x="2551" y="10103"/>
                </a:lnTo>
                <a:cubicBezTo>
                  <a:pt x="2632" y="10404"/>
                  <a:pt x="2885" y="10629"/>
                  <a:pt x="3194" y="10673"/>
                </a:cubicBezTo>
                <a:cubicBezTo>
                  <a:pt x="3231" y="10678"/>
                  <a:pt x="3268" y="10681"/>
                  <a:pt x="3305" y="10681"/>
                </a:cubicBezTo>
                <a:cubicBezTo>
                  <a:pt x="3317" y="10681"/>
                  <a:pt x="3329" y="10680"/>
                  <a:pt x="3342" y="10679"/>
                </a:cubicBezTo>
                <a:lnTo>
                  <a:pt x="3686" y="11536"/>
                </a:lnTo>
                <a:cubicBezTo>
                  <a:pt x="3335" y="12010"/>
                  <a:pt x="3617" y="12688"/>
                  <a:pt x="4201" y="12771"/>
                </a:cubicBezTo>
                <a:cubicBezTo>
                  <a:pt x="4238" y="12776"/>
                  <a:pt x="4275" y="12779"/>
                  <a:pt x="4313" y="12779"/>
                </a:cubicBezTo>
                <a:cubicBezTo>
                  <a:pt x="4700" y="12776"/>
                  <a:pt x="5028" y="12492"/>
                  <a:pt x="5084" y="12109"/>
                </a:cubicBezTo>
                <a:cubicBezTo>
                  <a:pt x="5144" y="11682"/>
                  <a:pt x="4847" y="11288"/>
                  <a:pt x="4422" y="11227"/>
                </a:cubicBezTo>
                <a:cubicBezTo>
                  <a:pt x="4385" y="11221"/>
                  <a:pt x="4348" y="11219"/>
                  <a:pt x="4312" y="11219"/>
                </a:cubicBezTo>
                <a:cubicBezTo>
                  <a:pt x="4281" y="11219"/>
                  <a:pt x="4251" y="11221"/>
                  <a:pt x="4221" y="11225"/>
                </a:cubicBezTo>
                <a:lnTo>
                  <a:pt x="3893" y="10410"/>
                </a:lnTo>
                <a:cubicBezTo>
                  <a:pt x="4094" y="10179"/>
                  <a:pt x="4140" y="9852"/>
                  <a:pt x="4013" y="9575"/>
                </a:cubicBezTo>
                <a:lnTo>
                  <a:pt x="4538" y="8906"/>
                </a:lnTo>
                <a:cubicBezTo>
                  <a:pt x="4559" y="8911"/>
                  <a:pt x="4581" y="8916"/>
                  <a:pt x="4602" y="8918"/>
                </a:cubicBezTo>
                <a:cubicBezTo>
                  <a:pt x="4639" y="8924"/>
                  <a:pt x="4676" y="8926"/>
                  <a:pt x="4713" y="8926"/>
                </a:cubicBezTo>
                <a:cubicBezTo>
                  <a:pt x="4985" y="8925"/>
                  <a:pt x="5236" y="8782"/>
                  <a:pt x="5377" y="8550"/>
                </a:cubicBezTo>
                <a:lnTo>
                  <a:pt x="6206" y="8668"/>
                </a:lnTo>
                <a:cubicBezTo>
                  <a:pt x="6286" y="8970"/>
                  <a:pt x="6539" y="9194"/>
                  <a:pt x="6849" y="9239"/>
                </a:cubicBezTo>
                <a:cubicBezTo>
                  <a:pt x="6878" y="9242"/>
                  <a:pt x="6907" y="9244"/>
                  <a:pt x="6937" y="9245"/>
                </a:cubicBezTo>
                <a:lnTo>
                  <a:pt x="7236" y="9989"/>
                </a:lnTo>
                <a:cubicBezTo>
                  <a:pt x="7026" y="10197"/>
                  <a:pt x="6953" y="10506"/>
                  <a:pt x="7046" y="10787"/>
                </a:cubicBezTo>
                <a:cubicBezTo>
                  <a:pt x="7140" y="11067"/>
                  <a:pt x="7384" y="11271"/>
                  <a:pt x="7677" y="11311"/>
                </a:cubicBezTo>
                <a:cubicBezTo>
                  <a:pt x="7714" y="11317"/>
                  <a:pt x="7751" y="11319"/>
                  <a:pt x="7787" y="11319"/>
                </a:cubicBezTo>
                <a:cubicBezTo>
                  <a:pt x="8060" y="11318"/>
                  <a:pt x="8312" y="11175"/>
                  <a:pt x="8452" y="10943"/>
                </a:cubicBezTo>
                <a:lnTo>
                  <a:pt x="9209" y="11051"/>
                </a:lnTo>
                <a:cubicBezTo>
                  <a:pt x="9291" y="11352"/>
                  <a:pt x="9544" y="11576"/>
                  <a:pt x="9853" y="11621"/>
                </a:cubicBezTo>
                <a:cubicBezTo>
                  <a:pt x="9890" y="11626"/>
                  <a:pt x="9926" y="11628"/>
                  <a:pt x="9963" y="11628"/>
                </a:cubicBezTo>
                <a:cubicBezTo>
                  <a:pt x="10372" y="11628"/>
                  <a:pt x="10713" y="11312"/>
                  <a:pt x="10740" y="10904"/>
                </a:cubicBezTo>
                <a:cubicBezTo>
                  <a:pt x="10769" y="10495"/>
                  <a:pt x="10478" y="10134"/>
                  <a:pt x="10072" y="10076"/>
                </a:cubicBezTo>
                <a:cubicBezTo>
                  <a:pt x="10036" y="10072"/>
                  <a:pt x="9999" y="10070"/>
                  <a:pt x="9962" y="10070"/>
                </a:cubicBezTo>
                <a:cubicBezTo>
                  <a:pt x="9691" y="10071"/>
                  <a:pt x="9439" y="10213"/>
                  <a:pt x="9298" y="10445"/>
                </a:cubicBezTo>
                <a:lnTo>
                  <a:pt x="8540" y="10337"/>
                </a:lnTo>
                <a:cubicBezTo>
                  <a:pt x="8459" y="10036"/>
                  <a:pt x="8206" y="9812"/>
                  <a:pt x="7897" y="9767"/>
                </a:cubicBezTo>
                <a:cubicBezTo>
                  <a:pt x="7868" y="9763"/>
                  <a:pt x="7838" y="9761"/>
                  <a:pt x="7808" y="9760"/>
                </a:cubicBezTo>
                <a:lnTo>
                  <a:pt x="7509" y="9016"/>
                </a:lnTo>
                <a:cubicBezTo>
                  <a:pt x="7755" y="8772"/>
                  <a:pt x="7809" y="8395"/>
                  <a:pt x="7641" y="8093"/>
                </a:cubicBezTo>
                <a:lnTo>
                  <a:pt x="8133" y="7465"/>
                </a:lnTo>
                <a:cubicBezTo>
                  <a:pt x="8140" y="7466"/>
                  <a:pt x="8147" y="7468"/>
                  <a:pt x="8155" y="7470"/>
                </a:cubicBezTo>
                <a:cubicBezTo>
                  <a:pt x="8192" y="7475"/>
                  <a:pt x="8229" y="7478"/>
                  <a:pt x="8266" y="7478"/>
                </a:cubicBezTo>
                <a:cubicBezTo>
                  <a:pt x="8538" y="7476"/>
                  <a:pt x="8790" y="7334"/>
                  <a:pt x="8930" y="7102"/>
                </a:cubicBezTo>
                <a:lnTo>
                  <a:pt x="9755" y="7219"/>
                </a:lnTo>
                <a:cubicBezTo>
                  <a:pt x="9782" y="7314"/>
                  <a:pt x="9825" y="7405"/>
                  <a:pt x="9885" y="7485"/>
                </a:cubicBezTo>
                <a:cubicBezTo>
                  <a:pt x="10008" y="7650"/>
                  <a:pt x="10193" y="7759"/>
                  <a:pt x="10398" y="7788"/>
                </a:cubicBezTo>
                <a:cubicBezTo>
                  <a:pt x="10434" y="7794"/>
                  <a:pt x="10471" y="7796"/>
                  <a:pt x="10509" y="7796"/>
                </a:cubicBezTo>
                <a:cubicBezTo>
                  <a:pt x="10516" y="7796"/>
                  <a:pt x="10523" y="7796"/>
                  <a:pt x="10531" y="7795"/>
                </a:cubicBezTo>
                <a:lnTo>
                  <a:pt x="10832" y="8547"/>
                </a:lnTo>
                <a:cubicBezTo>
                  <a:pt x="10623" y="8755"/>
                  <a:pt x="10549" y="9064"/>
                  <a:pt x="10642" y="9344"/>
                </a:cubicBezTo>
                <a:cubicBezTo>
                  <a:pt x="10737" y="9625"/>
                  <a:pt x="10980" y="9827"/>
                  <a:pt x="11273" y="9868"/>
                </a:cubicBezTo>
                <a:cubicBezTo>
                  <a:pt x="11310" y="9874"/>
                  <a:pt x="11347" y="9876"/>
                  <a:pt x="11384" y="9876"/>
                </a:cubicBezTo>
                <a:cubicBezTo>
                  <a:pt x="11793" y="9876"/>
                  <a:pt x="12132" y="9559"/>
                  <a:pt x="12161" y="9151"/>
                </a:cubicBezTo>
                <a:cubicBezTo>
                  <a:pt x="12190" y="8743"/>
                  <a:pt x="11898" y="8382"/>
                  <a:pt x="11493" y="8325"/>
                </a:cubicBezTo>
                <a:lnTo>
                  <a:pt x="11493" y="8324"/>
                </a:lnTo>
                <a:cubicBezTo>
                  <a:pt x="11462" y="8319"/>
                  <a:pt x="11431" y="8317"/>
                  <a:pt x="11400" y="8317"/>
                </a:cubicBezTo>
                <a:lnTo>
                  <a:pt x="11087" y="7536"/>
                </a:lnTo>
                <a:cubicBezTo>
                  <a:pt x="11280" y="7322"/>
                  <a:pt x="11340" y="7020"/>
                  <a:pt x="11241" y="6749"/>
                </a:cubicBezTo>
                <a:cubicBezTo>
                  <a:pt x="11144" y="6479"/>
                  <a:pt x="10903" y="6285"/>
                  <a:pt x="10618" y="6244"/>
                </a:cubicBezTo>
                <a:cubicBezTo>
                  <a:pt x="10582" y="6240"/>
                  <a:pt x="10545" y="6236"/>
                  <a:pt x="10508" y="6236"/>
                </a:cubicBezTo>
                <a:cubicBezTo>
                  <a:pt x="10236" y="6237"/>
                  <a:pt x="9984" y="6380"/>
                  <a:pt x="9843" y="6612"/>
                </a:cubicBezTo>
                <a:lnTo>
                  <a:pt x="9018" y="6495"/>
                </a:lnTo>
                <a:cubicBezTo>
                  <a:pt x="8937" y="6194"/>
                  <a:pt x="8684" y="5970"/>
                  <a:pt x="8375" y="5925"/>
                </a:cubicBezTo>
                <a:cubicBezTo>
                  <a:pt x="8351" y="5921"/>
                  <a:pt x="8326" y="5919"/>
                  <a:pt x="8301" y="5918"/>
                </a:cubicBezTo>
                <a:lnTo>
                  <a:pt x="8047" y="5286"/>
                </a:lnTo>
                <a:cubicBezTo>
                  <a:pt x="8315" y="5012"/>
                  <a:pt x="8344" y="4585"/>
                  <a:pt x="8114" y="4278"/>
                </a:cubicBezTo>
                <a:lnTo>
                  <a:pt x="8628" y="3623"/>
                </a:lnTo>
                <a:cubicBezTo>
                  <a:pt x="8652" y="3628"/>
                  <a:pt x="8676" y="3633"/>
                  <a:pt x="8701" y="3638"/>
                </a:cubicBezTo>
                <a:cubicBezTo>
                  <a:pt x="8737" y="3642"/>
                  <a:pt x="8774" y="3644"/>
                  <a:pt x="8811" y="3644"/>
                </a:cubicBezTo>
                <a:cubicBezTo>
                  <a:pt x="9083" y="3643"/>
                  <a:pt x="9334" y="3502"/>
                  <a:pt x="9476" y="3270"/>
                </a:cubicBezTo>
                <a:lnTo>
                  <a:pt x="10291" y="3385"/>
                </a:lnTo>
                <a:cubicBezTo>
                  <a:pt x="10371" y="3687"/>
                  <a:pt x="10624" y="3910"/>
                  <a:pt x="10933" y="3955"/>
                </a:cubicBezTo>
                <a:cubicBezTo>
                  <a:pt x="10970" y="3960"/>
                  <a:pt x="11007" y="3963"/>
                  <a:pt x="11044" y="3963"/>
                </a:cubicBezTo>
                <a:cubicBezTo>
                  <a:pt x="11431" y="3960"/>
                  <a:pt x="11759" y="3677"/>
                  <a:pt x="11815" y="3293"/>
                </a:cubicBezTo>
                <a:cubicBezTo>
                  <a:pt x="11876" y="2866"/>
                  <a:pt x="11579" y="2472"/>
                  <a:pt x="11153" y="2411"/>
                </a:cubicBezTo>
                <a:cubicBezTo>
                  <a:pt x="11116" y="2405"/>
                  <a:pt x="11079" y="2403"/>
                  <a:pt x="11042" y="2403"/>
                </a:cubicBezTo>
                <a:cubicBezTo>
                  <a:pt x="10771" y="2404"/>
                  <a:pt x="10519" y="2547"/>
                  <a:pt x="10378" y="2779"/>
                </a:cubicBezTo>
                <a:lnTo>
                  <a:pt x="9563" y="2663"/>
                </a:lnTo>
                <a:cubicBezTo>
                  <a:pt x="9482" y="2362"/>
                  <a:pt x="9229" y="2138"/>
                  <a:pt x="8920" y="2094"/>
                </a:cubicBezTo>
                <a:cubicBezTo>
                  <a:pt x="8890" y="2089"/>
                  <a:pt x="8859" y="2087"/>
                  <a:pt x="8826" y="2086"/>
                </a:cubicBezTo>
                <a:lnTo>
                  <a:pt x="8501" y="1276"/>
                </a:lnTo>
                <a:cubicBezTo>
                  <a:pt x="8682" y="1058"/>
                  <a:pt x="8730" y="761"/>
                  <a:pt x="8628" y="499"/>
                </a:cubicBezTo>
                <a:cubicBezTo>
                  <a:pt x="8525" y="235"/>
                  <a:pt x="8290" y="48"/>
                  <a:pt x="8010" y="9"/>
                </a:cubicBezTo>
                <a:cubicBezTo>
                  <a:pt x="7974" y="4"/>
                  <a:pt x="7937" y="1"/>
                  <a:pt x="79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139;p71">
            <a:extLst>
              <a:ext uri="{FF2B5EF4-FFF2-40B4-BE49-F238E27FC236}">
                <a16:creationId xmlns:a16="http://schemas.microsoft.com/office/drawing/2014/main" id="{2F708633-6777-4B20-8AA2-B56BE1E1E05A}"/>
              </a:ext>
            </a:extLst>
          </p:cNvPr>
          <p:cNvSpPr/>
          <p:nvPr/>
        </p:nvSpPr>
        <p:spPr>
          <a:xfrm>
            <a:off x="5742212" y="1995388"/>
            <a:ext cx="596607" cy="477617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41;p43">
            <a:extLst>
              <a:ext uri="{FF2B5EF4-FFF2-40B4-BE49-F238E27FC236}">
                <a16:creationId xmlns:a16="http://schemas.microsoft.com/office/drawing/2014/main" id="{EB9A545E-91FC-4A8F-8699-D4FB93206445}"/>
              </a:ext>
            </a:extLst>
          </p:cNvPr>
          <p:cNvSpPr/>
          <p:nvPr/>
        </p:nvSpPr>
        <p:spPr>
          <a:xfrm>
            <a:off x="4928569" y="4642885"/>
            <a:ext cx="556257" cy="558233"/>
          </a:xfrm>
          <a:custGeom>
            <a:avLst/>
            <a:gdLst/>
            <a:ahLst/>
            <a:cxnLst/>
            <a:rect l="l" t="t" r="r" b="b"/>
            <a:pathLst>
              <a:path w="11432" h="11978" extrusionOk="0">
                <a:moveTo>
                  <a:pt x="6661" y="627"/>
                </a:moveTo>
                <a:cubicBezTo>
                  <a:pt x="6663" y="627"/>
                  <a:pt x="6664" y="627"/>
                  <a:pt x="6665" y="627"/>
                </a:cubicBezTo>
                <a:cubicBezTo>
                  <a:pt x="6923" y="627"/>
                  <a:pt x="7153" y="788"/>
                  <a:pt x="7244" y="1029"/>
                </a:cubicBezTo>
                <a:lnTo>
                  <a:pt x="7301" y="1185"/>
                </a:lnTo>
                <a:cubicBezTo>
                  <a:pt x="7475" y="1652"/>
                  <a:pt x="7850" y="2023"/>
                  <a:pt x="8333" y="2200"/>
                </a:cubicBezTo>
                <a:cubicBezTo>
                  <a:pt x="8899" y="2406"/>
                  <a:pt x="9923" y="3027"/>
                  <a:pt x="10416" y="4843"/>
                </a:cubicBezTo>
                <a:cubicBezTo>
                  <a:pt x="10491" y="5118"/>
                  <a:pt x="10543" y="5398"/>
                  <a:pt x="10574" y="5682"/>
                </a:cubicBezTo>
                <a:lnTo>
                  <a:pt x="5803" y="5682"/>
                </a:lnTo>
                <a:cubicBezTo>
                  <a:pt x="6295" y="4906"/>
                  <a:pt x="6573" y="4151"/>
                  <a:pt x="6673" y="3652"/>
                </a:cubicBezTo>
                <a:cubicBezTo>
                  <a:pt x="6747" y="3291"/>
                  <a:pt x="6688" y="2917"/>
                  <a:pt x="6508" y="2597"/>
                </a:cubicBezTo>
                <a:lnTo>
                  <a:pt x="6507" y="2597"/>
                </a:lnTo>
                <a:cubicBezTo>
                  <a:pt x="6393" y="2396"/>
                  <a:pt x="6284" y="2154"/>
                  <a:pt x="6181" y="1875"/>
                </a:cubicBezTo>
                <a:cubicBezTo>
                  <a:pt x="6117" y="1698"/>
                  <a:pt x="6075" y="1513"/>
                  <a:pt x="6053" y="1326"/>
                </a:cubicBezTo>
                <a:cubicBezTo>
                  <a:pt x="6031" y="1148"/>
                  <a:pt x="6086" y="969"/>
                  <a:pt x="6206" y="834"/>
                </a:cubicBezTo>
                <a:cubicBezTo>
                  <a:pt x="6321" y="702"/>
                  <a:pt x="6487" y="627"/>
                  <a:pt x="6661" y="627"/>
                </a:cubicBezTo>
                <a:close/>
                <a:moveTo>
                  <a:pt x="6686" y="0"/>
                </a:moveTo>
                <a:cubicBezTo>
                  <a:pt x="6577" y="0"/>
                  <a:pt x="6467" y="15"/>
                  <a:pt x="6357" y="44"/>
                </a:cubicBezTo>
                <a:cubicBezTo>
                  <a:pt x="5758" y="209"/>
                  <a:pt x="5371" y="786"/>
                  <a:pt x="5446" y="1401"/>
                </a:cubicBezTo>
                <a:cubicBezTo>
                  <a:pt x="5473" y="1635"/>
                  <a:pt x="5527" y="1865"/>
                  <a:pt x="5608" y="2087"/>
                </a:cubicBezTo>
                <a:cubicBezTo>
                  <a:pt x="5722" y="2396"/>
                  <a:pt x="5845" y="2670"/>
                  <a:pt x="5976" y="2900"/>
                </a:cubicBezTo>
                <a:cubicBezTo>
                  <a:pt x="6083" y="3091"/>
                  <a:pt x="6118" y="3316"/>
                  <a:pt x="6073" y="3532"/>
                </a:cubicBezTo>
                <a:cubicBezTo>
                  <a:pt x="6071" y="3545"/>
                  <a:pt x="6068" y="3562"/>
                  <a:pt x="6064" y="3577"/>
                </a:cubicBezTo>
                <a:cubicBezTo>
                  <a:pt x="5930" y="4132"/>
                  <a:pt x="5580" y="4968"/>
                  <a:pt x="4961" y="5776"/>
                </a:cubicBezTo>
                <a:cubicBezTo>
                  <a:pt x="4599" y="6249"/>
                  <a:pt x="4234" y="6550"/>
                  <a:pt x="3883" y="6842"/>
                </a:cubicBezTo>
                <a:cubicBezTo>
                  <a:pt x="3794" y="6916"/>
                  <a:pt x="3708" y="6988"/>
                  <a:pt x="3623" y="7060"/>
                </a:cubicBezTo>
                <a:cubicBezTo>
                  <a:pt x="3038" y="7562"/>
                  <a:pt x="2292" y="7837"/>
                  <a:pt x="1521" y="7837"/>
                </a:cubicBezTo>
                <a:cubicBezTo>
                  <a:pt x="1519" y="7837"/>
                  <a:pt x="1518" y="7837"/>
                  <a:pt x="1516" y="7837"/>
                </a:cubicBezTo>
                <a:lnTo>
                  <a:pt x="1426" y="7837"/>
                </a:lnTo>
                <a:cubicBezTo>
                  <a:pt x="639" y="7837"/>
                  <a:pt x="0" y="8476"/>
                  <a:pt x="0" y="9264"/>
                </a:cubicBezTo>
                <a:lnTo>
                  <a:pt x="0" y="9757"/>
                </a:lnTo>
                <a:cubicBezTo>
                  <a:pt x="0" y="10283"/>
                  <a:pt x="361" y="10742"/>
                  <a:pt x="874" y="10866"/>
                </a:cubicBezTo>
                <a:cubicBezTo>
                  <a:pt x="963" y="10888"/>
                  <a:pt x="1053" y="10898"/>
                  <a:pt x="1142" y="10898"/>
                </a:cubicBezTo>
                <a:cubicBezTo>
                  <a:pt x="1563" y="10898"/>
                  <a:pt x="1959" y="10665"/>
                  <a:pt x="2157" y="10277"/>
                </a:cubicBezTo>
                <a:cubicBezTo>
                  <a:pt x="2651" y="11035"/>
                  <a:pt x="3585" y="11977"/>
                  <a:pt x="5185" y="11977"/>
                </a:cubicBezTo>
                <a:cubicBezTo>
                  <a:pt x="5625" y="11977"/>
                  <a:pt x="6094" y="11903"/>
                  <a:pt x="6580" y="11757"/>
                </a:cubicBezTo>
                <a:cubicBezTo>
                  <a:pt x="8318" y="11234"/>
                  <a:pt x="9658" y="10259"/>
                  <a:pt x="10460" y="8940"/>
                </a:cubicBezTo>
                <a:cubicBezTo>
                  <a:pt x="11232" y="7664"/>
                  <a:pt x="11432" y="6128"/>
                  <a:pt x="11022" y="4617"/>
                </a:cubicBezTo>
                <a:lnTo>
                  <a:pt x="11020" y="4617"/>
                </a:lnTo>
                <a:cubicBezTo>
                  <a:pt x="10455" y="2533"/>
                  <a:pt x="9235" y="1806"/>
                  <a:pt x="8557" y="1558"/>
                </a:cubicBezTo>
                <a:cubicBezTo>
                  <a:pt x="8245" y="1443"/>
                  <a:pt x="8001" y="1205"/>
                  <a:pt x="7889" y="905"/>
                </a:cubicBezTo>
                <a:lnTo>
                  <a:pt x="7832" y="750"/>
                </a:lnTo>
                <a:cubicBezTo>
                  <a:pt x="7628" y="285"/>
                  <a:pt x="7172" y="0"/>
                  <a:pt x="668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337;p43">
            <a:extLst>
              <a:ext uri="{FF2B5EF4-FFF2-40B4-BE49-F238E27FC236}">
                <a16:creationId xmlns:a16="http://schemas.microsoft.com/office/drawing/2014/main" id="{8E21A20F-8FD6-4E9F-9FFC-EAFB6A1F31B6}"/>
              </a:ext>
            </a:extLst>
          </p:cNvPr>
          <p:cNvSpPr/>
          <p:nvPr/>
        </p:nvSpPr>
        <p:spPr>
          <a:xfrm>
            <a:off x="7129660" y="3551670"/>
            <a:ext cx="704363" cy="518862"/>
          </a:xfrm>
          <a:custGeom>
            <a:avLst/>
            <a:gdLst/>
            <a:ahLst/>
            <a:cxnLst/>
            <a:rect l="l" t="t" r="r" b="b"/>
            <a:pathLst>
              <a:path w="11575" h="9211" extrusionOk="0">
                <a:moveTo>
                  <a:pt x="3599" y="3854"/>
                </a:moveTo>
                <a:cubicBezTo>
                  <a:pt x="3634" y="3891"/>
                  <a:pt x="3677" y="3919"/>
                  <a:pt x="3727" y="3934"/>
                </a:cubicBezTo>
                <a:cubicBezTo>
                  <a:pt x="3770" y="3947"/>
                  <a:pt x="4817" y="4286"/>
                  <a:pt x="4823" y="5771"/>
                </a:cubicBezTo>
                <a:cubicBezTo>
                  <a:pt x="4828" y="6919"/>
                  <a:pt x="4827" y="7906"/>
                  <a:pt x="4825" y="8393"/>
                </a:cubicBezTo>
                <a:lnTo>
                  <a:pt x="4824" y="8393"/>
                </a:lnTo>
                <a:cubicBezTo>
                  <a:pt x="4821" y="8504"/>
                  <a:pt x="4730" y="8592"/>
                  <a:pt x="4620" y="8592"/>
                </a:cubicBezTo>
                <a:cubicBezTo>
                  <a:pt x="4508" y="8591"/>
                  <a:pt x="4419" y="8502"/>
                  <a:pt x="4415" y="8392"/>
                </a:cubicBezTo>
                <a:lnTo>
                  <a:pt x="4415" y="7313"/>
                </a:lnTo>
                <a:cubicBezTo>
                  <a:pt x="4569" y="7013"/>
                  <a:pt x="4624" y="6662"/>
                  <a:pt x="4559" y="6342"/>
                </a:cubicBezTo>
                <a:cubicBezTo>
                  <a:pt x="4514" y="6117"/>
                  <a:pt x="4381" y="5906"/>
                  <a:pt x="4184" y="5748"/>
                </a:cubicBezTo>
                <a:cubicBezTo>
                  <a:pt x="3888" y="5508"/>
                  <a:pt x="3392" y="5017"/>
                  <a:pt x="3412" y="4421"/>
                </a:cubicBezTo>
                <a:cubicBezTo>
                  <a:pt x="3420" y="4219"/>
                  <a:pt x="3484" y="4022"/>
                  <a:pt x="3599" y="3854"/>
                </a:cubicBezTo>
                <a:close/>
                <a:moveTo>
                  <a:pt x="8014" y="3912"/>
                </a:moveTo>
                <a:cubicBezTo>
                  <a:pt x="8106" y="4066"/>
                  <a:pt x="8158" y="4242"/>
                  <a:pt x="8164" y="4421"/>
                </a:cubicBezTo>
                <a:cubicBezTo>
                  <a:pt x="8185" y="5017"/>
                  <a:pt x="7689" y="5508"/>
                  <a:pt x="7392" y="5748"/>
                </a:cubicBezTo>
                <a:cubicBezTo>
                  <a:pt x="7195" y="5906"/>
                  <a:pt x="7062" y="6117"/>
                  <a:pt x="7017" y="6342"/>
                </a:cubicBezTo>
                <a:cubicBezTo>
                  <a:pt x="6939" y="6730"/>
                  <a:pt x="7036" y="7163"/>
                  <a:pt x="7271" y="7495"/>
                </a:cubicBezTo>
                <a:lnTo>
                  <a:pt x="7271" y="8392"/>
                </a:lnTo>
                <a:cubicBezTo>
                  <a:pt x="7268" y="8502"/>
                  <a:pt x="7178" y="8591"/>
                  <a:pt x="7067" y="8592"/>
                </a:cubicBezTo>
                <a:cubicBezTo>
                  <a:pt x="6956" y="8592"/>
                  <a:pt x="6866" y="8504"/>
                  <a:pt x="6862" y="8393"/>
                </a:cubicBezTo>
                <a:cubicBezTo>
                  <a:pt x="6860" y="7790"/>
                  <a:pt x="6860" y="6845"/>
                  <a:pt x="6864" y="5771"/>
                </a:cubicBezTo>
                <a:cubicBezTo>
                  <a:pt x="6870" y="4290"/>
                  <a:pt x="7912" y="3948"/>
                  <a:pt x="7961" y="3934"/>
                </a:cubicBezTo>
                <a:cubicBezTo>
                  <a:pt x="7979" y="3928"/>
                  <a:pt x="7997" y="3921"/>
                  <a:pt x="8014" y="3912"/>
                </a:cubicBezTo>
                <a:close/>
                <a:moveTo>
                  <a:pt x="8382" y="0"/>
                </a:moveTo>
                <a:cubicBezTo>
                  <a:pt x="7589" y="0"/>
                  <a:pt x="7053" y="484"/>
                  <a:pt x="6787" y="1437"/>
                </a:cubicBezTo>
                <a:cubicBezTo>
                  <a:pt x="6435" y="2709"/>
                  <a:pt x="7156" y="3184"/>
                  <a:pt x="7305" y="3266"/>
                </a:cubicBezTo>
                <a:cubicBezTo>
                  <a:pt x="7328" y="3280"/>
                  <a:pt x="7351" y="3291"/>
                  <a:pt x="7371" y="3305"/>
                </a:cubicBezTo>
                <a:cubicBezTo>
                  <a:pt x="7422" y="3335"/>
                  <a:pt x="7469" y="3367"/>
                  <a:pt x="7514" y="3398"/>
                </a:cubicBezTo>
                <a:cubicBezTo>
                  <a:pt x="7531" y="3409"/>
                  <a:pt x="7547" y="3422"/>
                  <a:pt x="7563" y="3434"/>
                </a:cubicBezTo>
                <a:cubicBezTo>
                  <a:pt x="7017" y="3696"/>
                  <a:pt x="6258" y="4406"/>
                  <a:pt x="6252" y="5769"/>
                </a:cubicBezTo>
                <a:cubicBezTo>
                  <a:pt x="6246" y="6844"/>
                  <a:pt x="6247" y="7790"/>
                  <a:pt x="6250" y="8394"/>
                </a:cubicBezTo>
                <a:cubicBezTo>
                  <a:pt x="6255" y="8841"/>
                  <a:pt x="6621" y="9200"/>
                  <a:pt x="7068" y="9200"/>
                </a:cubicBezTo>
                <a:cubicBezTo>
                  <a:pt x="7515" y="9199"/>
                  <a:pt x="7878" y="8839"/>
                  <a:pt x="7883" y="8392"/>
                </a:cubicBezTo>
                <a:lnTo>
                  <a:pt x="7883" y="7993"/>
                </a:lnTo>
                <a:cubicBezTo>
                  <a:pt x="8089" y="8084"/>
                  <a:pt x="8346" y="8146"/>
                  <a:pt x="8666" y="8146"/>
                </a:cubicBezTo>
                <a:cubicBezTo>
                  <a:pt x="8703" y="8146"/>
                  <a:pt x="8743" y="8146"/>
                  <a:pt x="8783" y="8144"/>
                </a:cubicBezTo>
                <a:cubicBezTo>
                  <a:pt x="10409" y="8069"/>
                  <a:pt x="11267" y="7391"/>
                  <a:pt x="11433" y="3896"/>
                </a:cubicBezTo>
                <a:cubicBezTo>
                  <a:pt x="11575" y="904"/>
                  <a:pt x="9612" y="200"/>
                  <a:pt x="8761" y="37"/>
                </a:cubicBezTo>
                <a:cubicBezTo>
                  <a:pt x="8636" y="13"/>
                  <a:pt x="8509" y="0"/>
                  <a:pt x="8382" y="0"/>
                </a:cubicBezTo>
                <a:close/>
                <a:moveTo>
                  <a:pt x="3194" y="0"/>
                </a:moveTo>
                <a:cubicBezTo>
                  <a:pt x="3067" y="0"/>
                  <a:pt x="2939" y="13"/>
                  <a:pt x="2815" y="37"/>
                </a:cubicBezTo>
                <a:cubicBezTo>
                  <a:pt x="1963" y="200"/>
                  <a:pt x="0" y="904"/>
                  <a:pt x="143" y="3896"/>
                </a:cubicBezTo>
                <a:cubicBezTo>
                  <a:pt x="309" y="7391"/>
                  <a:pt x="1166" y="8069"/>
                  <a:pt x="2793" y="8144"/>
                </a:cubicBezTo>
                <a:cubicBezTo>
                  <a:pt x="2834" y="8145"/>
                  <a:pt x="2871" y="8146"/>
                  <a:pt x="2911" y="8146"/>
                </a:cubicBezTo>
                <a:cubicBezTo>
                  <a:pt x="3290" y="8146"/>
                  <a:pt x="3581" y="8059"/>
                  <a:pt x="3802" y="7938"/>
                </a:cubicBezTo>
                <a:lnTo>
                  <a:pt x="3802" y="8392"/>
                </a:lnTo>
                <a:cubicBezTo>
                  <a:pt x="3802" y="8843"/>
                  <a:pt x="4167" y="9209"/>
                  <a:pt x="4619" y="9210"/>
                </a:cubicBezTo>
                <a:cubicBezTo>
                  <a:pt x="5069" y="9210"/>
                  <a:pt x="5436" y="8846"/>
                  <a:pt x="5437" y="8394"/>
                </a:cubicBezTo>
                <a:cubicBezTo>
                  <a:pt x="5438" y="7907"/>
                  <a:pt x="5440" y="6917"/>
                  <a:pt x="5435" y="5769"/>
                </a:cubicBezTo>
                <a:cubicBezTo>
                  <a:pt x="5429" y="4346"/>
                  <a:pt x="4601" y="3636"/>
                  <a:pt x="4054" y="3402"/>
                </a:cubicBezTo>
                <a:cubicBezTo>
                  <a:pt x="4058" y="3401"/>
                  <a:pt x="4060" y="3399"/>
                  <a:pt x="4062" y="3398"/>
                </a:cubicBezTo>
                <a:cubicBezTo>
                  <a:pt x="4107" y="3366"/>
                  <a:pt x="4155" y="3335"/>
                  <a:pt x="4204" y="3305"/>
                </a:cubicBezTo>
                <a:cubicBezTo>
                  <a:pt x="4225" y="3291"/>
                  <a:pt x="4247" y="3280"/>
                  <a:pt x="4269" y="3267"/>
                </a:cubicBezTo>
                <a:cubicBezTo>
                  <a:pt x="4420" y="3183"/>
                  <a:pt x="5142" y="2709"/>
                  <a:pt x="4789" y="1437"/>
                </a:cubicBezTo>
                <a:cubicBezTo>
                  <a:pt x="4523" y="484"/>
                  <a:pt x="3988" y="0"/>
                  <a:pt x="319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510;p45">
            <a:extLst>
              <a:ext uri="{FF2B5EF4-FFF2-40B4-BE49-F238E27FC236}">
                <a16:creationId xmlns:a16="http://schemas.microsoft.com/office/drawing/2014/main" id="{89D04587-9E53-486E-882B-8EFB2E0B6C7C}"/>
              </a:ext>
            </a:extLst>
          </p:cNvPr>
          <p:cNvSpPr txBox="1">
            <a:spLocks/>
          </p:cNvSpPr>
          <p:nvPr/>
        </p:nvSpPr>
        <p:spPr>
          <a:xfrm>
            <a:off x="708559" y="2472809"/>
            <a:ext cx="4102191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400" b="1" u="sng" dirty="0">
                <a:latin typeface="Arial Nova" panose="020B0504020202020204" pitchFamily="34" charset="0"/>
              </a:rPr>
              <a:t>Métabolisme hépatique via CYP450 2D6 et 3A4</a:t>
            </a:r>
          </a:p>
        </p:txBody>
      </p:sp>
      <p:sp>
        <p:nvSpPr>
          <p:cNvPr id="38" name="Google Shape;510;p45">
            <a:extLst>
              <a:ext uri="{FF2B5EF4-FFF2-40B4-BE49-F238E27FC236}">
                <a16:creationId xmlns:a16="http://schemas.microsoft.com/office/drawing/2014/main" id="{185AE5E6-CDF0-403B-9D8C-299C5AD6148D}"/>
              </a:ext>
            </a:extLst>
          </p:cNvPr>
          <p:cNvSpPr txBox="1">
            <a:spLocks/>
          </p:cNvSpPr>
          <p:nvPr/>
        </p:nvSpPr>
        <p:spPr>
          <a:xfrm>
            <a:off x="273653" y="3914906"/>
            <a:ext cx="3901500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Métabolites actifs (O-</a:t>
            </a:r>
            <a:r>
              <a:rPr lang="fr-FR" sz="1400" b="1" dirty="0" err="1">
                <a:latin typeface="Arial Nova" panose="020B0504020202020204" pitchFamily="34" charset="0"/>
              </a:rPr>
              <a:t>desméthyl</a:t>
            </a:r>
            <a:r>
              <a:rPr lang="fr-FR" sz="1400" b="1" dirty="0">
                <a:latin typeface="Arial Nova" panose="020B0504020202020204" pitchFamily="34" charset="0"/>
              </a:rPr>
              <a:t>-Tramadol) :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 Nova" panose="020B0504020202020204" pitchFamily="34" charset="0"/>
              </a:rPr>
              <a:t>Spécificité </a:t>
            </a:r>
            <a:r>
              <a:rPr lang="fr-FR" sz="1400" dirty="0">
                <a:latin typeface="Arial Nova" panose="020B0504020202020204" pitchFamily="34" charset="0"/>
              </a:rPr>
              <a:t>µ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Arial Nova" panose="020B0504020202020204" pitchFamily="34" charset="0"/>
              </a:rPr>
              <a:t>½ vie prolongée</a:t>
            </a:r>
          </a:p>
        </p:txBody>
      </p:sp>
      <p:sp>
        <p:nvSpPr>
          <p:cNvPr id="39" name="Google Shape;510;p45">
            <a:extLst>
              <a:ext uri="{FF2B5EF4-FFF2-40B4-BE49-F238E27FC236}">
                <a16:creationId xmlns:a16="http://schemas.microsoft.com/office/drawing/2014/main" id="{2DB98349-5F5B-43EB-BDB7-12FA4813B0EF}"/>
              </a:ext>
            </a:extLst>
          </p:cNvPr>
          <p:cNvSpPr txBox="1">
            <a:spLocks/>
          </p:cNvSpPr>
          <p:nvPr/>
        </p:nvSpPr>
        <p:spPr>
          <a:xfrm>
            <a:off x="6660532" y="1325326"/>
            <a:ext cx="539771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Polymorphisme génétique important :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Arial Nova" panose="020B0504020202020204" pitchFamily="34" charset="0"/>
              </a:rPr>
              <a:t>Métaboliseurs lents : </a:t>
            </a:r>
            <a:r>
              <a:rPr lang="fr-FR" sz="1400" dirty="0">
                <a:solidFill>
                  <a:schemeClr val="accent6"/>
                </a:solidFill>
                <a:latin typeface="Arial Nova" panose="020B0504020202020204" pitchFamily="34" charset="0"/>
              </a:rPr>
              <a:t>efficacité diminuée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Arial Nova" panose="020B0504020202020204" pitchFamily="34" charset="0"/>
              </a:rPr>
              <a:t>Métaboliseurs rapides : </a:t>
            </a:r>
            <a:r>
              <a:rPr lang="fr-FR" sz="1400" dirty="0">
                <a:solidFill>
                  <a:schemeClr val="accent6"/>
                </a:solidFill>
                <a:latin typeface="Arial Nova" panose="020B0504020202020204" pitchFamily="34" charset="0"/>
              </a:rPr>
              <a:t>risque EI µ augmenté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0097BC2B-B15D-4CD4-918E-929A19A63625}"/>
              </a:ext>
            </a:extLst>
          </p:cNvPr>
          <p:cNvSpPr/>
          <p:nvPr/>
        </p:nvSpPr>
        <p:spPr>
          <a:xfrm>
            <a:off x="167424" y="5843802"/>
            <a:ext cx="6867378" cy="33608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 Effet premier passage hépatique diminué si administration IV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41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C153CBF3-E7A7-4ECD-841A-A1B560F32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pharmacocinétique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28091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280919"/>
            <a:ext cx="12192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i="1" dirty="0"/>
              <a:t>WHO - Critical Review Report : Tramadol - Expert Committee on Drug Dependence - November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Swen</a:t>
            </a:r>
            <a:r>
              <a:rPr lang="fr-FR" sz="1050" dirty="0"/>
              <a:t>, Jesse J., </a:t>
            </a:r>
            <a:r>
              <a:rPr lang="fr-FR" sz="1050" dirty="0" err="1"/>
              <a:t>Marga</a:t>
            </a:r>
            <a:r>
              <a:rPr lang="fr-FR" sz="1050" dirty="0"/>
              <a:t> </a:t>
            </a:r>
            <a:r>
              <a:rPr lang="fr-FR" sz="1050" dirty="0" err="1"/>
              <a:t>Nijenhuis</a:t>
            </a:r>
            <a:r>
              <a:rPr lang="fr-FR" sz="1050" dirty="0"/>
              <a:t>, Mandy van </a:t>
            </a:r>
            <a:r>
              <a:rPr lang="fr-FR" sz="1050" dirty="0" err="1"/>
              <a:t>Rhenen</a:t>
            </a:r>
            <a:r>
              <a:rPr lang="fr-FR" sz="1050" dirty="0"/>
              <a:t>, </a:t>
            </a:r>
            <a:r>
              <a:rPr lang="fr-FR" sz="1050" dirty="0" err="1"/>
              <a:t>Nienke</a:t>
            </a:r>
            <a:r>
              <a:rPr lang="fr-FR" sz="1050" dirty="0"/>
              <a:t> J. de Boer-</a:t>
            </a:r>
            <a:r>
              <a:rPr lang="fr-FR" sz="1050" dirty="0" err="1"/>
              <a:t>Veger</a:t>
            </a:r>
            <a:r>
              <a:rPr lang="fr-FR" sz="1050" dirty="0"/>
              <a:t>, Anne-Marie </a:t>
            </a:r>
            <a:r>
              <a:rPr lang="fr-FR" sz="1050" dirty="0" err="1"/>
              <a:t>Buunk</a:t>
            </a:r>
            <a:r>
              <a:rPr lang="fr-FR" sz="1050" dirty="0"/>
              <a:t>, Elisa J. F. </a:t>
            </a:r>
            <a:r>
              <a:rPr lang="fr-FR" sz="1050" dirty="0" err="1"/>
              <a:t>Houwink</a:t>
            </a:r>
            <a:r>
              <a:rPr lang="fr-FR" sz="1050" dirty="0"/>
              <a:t>, Hans Mulder, et al. « </a:t>
            </a:r>
            <a:r>
              <a:rPr lang="fr-FR" sz="1050" dirty="0" err="1"/>
              <a:t>Pharmacogenetic</a:t>
            </a:r>
            <a:r>
              <a:rPr lang="fr-FR" sz="1050" dirty="0"/>
              <a:t> Information in </a:t>
            </a:r>
            <a:r>
              <a:rPr lang="fr-FR" sz="1050" dirty="0" err="1"/>
              <a:t>Clinical</a:t>
            </a:r>
            <a:r>
              <a:rPr lang="fr-FR" sz="1050" dirty="0"/>
              <a:t> Guidelines: The </a:t>
            </a:r>
            <a:r>
              <a:rPr lang="fr-FR" sz="1050" dirty="0" err="1"/>
              <a:t>European</a:t>
            </a:r>
            <a:r>
              <a:rPr lang="fr-FR" sz="1050" dirty="0"/>
              <a:t> Perspective ». </a:t>
            </a:r>
            <a:r>
              <a:rPr lang="fr-FR" sz="1050" i="1" dirty="0" err="1"/>
              <a:t>Clinical</a:t>
            </a:r>
            <a:r>
              <a:rPr lang="fr-FR" sz="1050" i="1" dirty="0"/>
              <a:t> </a:t>
            </a:r>
            <a:r>
              <a:rPr lang="fr-FR" sz="1050" i="1" dirty="0" err="1"/>
              <a:t>Pharmacology</a:t>
            </a:r>
            <a:r>
              <a:rPr lang="fr-FR" sz="1050" i="1" dirty="0"/>
              <a:t> and </a:t>
            </a:r>
            <a:r>
              <a:rPr lang="fr-FR" sz="1050" i="1" dirty="0" err="1"/>
              <a:t>Therapeutics</a:t>
            </a:r>
            <a:r>
              <a:rPr lang="fr-FR" sz="1050" dirty="0"/>
              <a:t> 103, n</a:t>
            </a:r>
            <a:r>
              <a:rPr lang="fr-FR" sz="1050" baseline="30000" dirty="0"/>
              <a:t>o</a:t>
            </a:r>
            <a:r>
              <a:rPr lang="fr-FR" sz="1050" dirty="0"/>
              <a:t> 5 (mai 2018): 795‑801. </a:t>
            </a:r>
            <a:r>
              <a:rPr lang="fr-FR" sz="1050" dirty="0">
                <a:hlinkClick r:id="rId3"/>
              </a:rPr>
              <a:t>https://doi.org/10.1002/cpt.1049</a:t>
            </a:r>
            <a:r>
              <a:rPr lang="fr-FR" sz="1050" dirty="0"/>
              <a:t>.</a:t>
            </a:r>
            <a:endParaRPr lang="fr-FR" sz="1050" i="1" dirty="0"/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1C490B-0302-400B-8F95-AAFD9F3C6F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257"/>
          <a:stretch/>
        </p:blipFill>
        <p:spPr>
          <a:xfrm>
            <a:off x="2674198" y="3905102"/>
            <a:ext cx="7394712" cy="10732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C2A61C-4EA0-411F-8AE8-A5AC5A768A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89" y="1752105"/>
            <a:ext cx="3038475" cy="1076325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757B7B6-BCC2-4858-A3D6-A5EC9BA95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388" y="1504876"/>
            <a:ext cx="6118863" cy="1570782"/>
          </a:xfrm>
          <a:prstGeom prst="rect">
            <a:avLst/>
          </a:prstGeom>
        </p:spPr>
      </p:pic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D101ECF-AE59-4DE4-BC09-7F0254DB410C}"/>
              </a:ext>
            </a:extLst>
          </p:cNvPr>
          <p:cNvSpPr/>
          <p:nvPr/>
        </p:nvSpPr>
        <p:spPr>
          <a:xfrm>
            <a:off x="173689" y="5461614"/>
            <a:ext cx="11884562" cy="34622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 Chez un patient non exposé, il faudrait tester le polymorphisme génétique CYP2D6 pour prédire sa réponse au Tramadol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43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6CF20D76-6A92-4D0B-97BD-28AABE638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i="1" dirty="0"/>
              <a:t>…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13D46-51B8-4426-A175-DCB56B5C2A29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µ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3255FA-A4D2-45FF-A80F-BB42DE626410}"/>
              </a:ext>
            </a:extLst>
          </p:cNvPr>
          <p:cNvSpPr/>
          <p:nvPr/>
        </p:nvSpPr>
        <p:spPr>
          <a:xfrm>
            <a:off x="497840" y="2275840"/>
            <a:ext cx="488696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Nausées, vomissements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Constipation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Dépression respiratoire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Troubles de la vigilance, confusion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Tolérance, dépendance, sevrage</a:t>
            </a:r>
          </a:p>
        </p:txBody>
      </p:sp>
      <p:pic>
        <p:nvPicPr>
          <p:cNvPr id="41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D5FD3CEE-6494-4D71-BC13-F8027082C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6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Haute Autorité de Santé. « Prise en charge médicamenteuse de la douleur chez l’enfant : alternatives à la codéine ».  Janvier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50" i="1" dirty="0"/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13D46-51B8-4426-A175-DCB56B5C2A29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µ</a:t>
            </a:r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D229235-D09E-4A67-95F9-71820E3C3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240" y="4411836"/>
            <a:ext cx="7985414" cy="157301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FE7F318-3F50-48DB-86CB-9375AB1BD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1410" y="1065004"/>
            <a:ext cx="4247601" cy="17730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11E842-2349-407D-B9B6-52903960D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6277" y="3110427"/>
            <a:ext cx="6551973" cy="7457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42F6F55-0585-493F-85B7-17A390119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276" y="3110426"/>
            <a:ext cx="6551974" cy="745753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C4D5F9E-CA5B-403D-A681-36F33B5B052B}"/>
              </a:ext>
            </a:extLst>
          </p:cNvPr>
          <p:cNvSpPr/>
          <p:nvPr/>
        </p:nvSpPr>
        <p:spPr>
          <a:xfrm>
            <a:off x="497840" y="2275840"/>
            <a:ext cx="488696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Nausées, vomissements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Constipation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2"/>
                </a:solidFill>
              </a:rPr>
              <a:t>Dépression respiratoire, SAS de l’enfant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Troubles de la vigilance, confusion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Tolérance, dépendance, sevrage</a:t>
            </a:r>
          </a:p>
        </p:txBody>
      </p:sp>
      <p:pic>
        <p:nvPicPr>
          <p:cNvPr id="20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A6BB8D1-83EF-47D0-8556-D564C1A3E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i="1" dirty="0"/>
              <a:t>…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13D46-51B8-4426-A175-DCB56B5C2A29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µ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3255FA-A4D2-45FF-A80F-BB42DE626410}"/>
              </a:ext>
            </a:extLst>
          </p:cNvPr>
          <p:cNvSpPr/>
          <p:nvPr/>
        </p:nvSpPr>
        <p:spPr>
          <a:xfrm>
            <a:off x="497840" y="2275840"/>
            <a:ext cx="488696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Nausées, vomissements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Constipation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Dépression respiratoire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2"/>
                </a:solidFill>
              </a:rPr>
              <a:t>Troubles de la vigilance, confusion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Tolérance, dépendance, sevrage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5370C7F-262B-4DC9-A2A3-3BC07F979BC5}"/>
              </a:ext>
            </a:extLst>
          </p:cNvPr>
          <p:cNvSpPr/>
          <p:nvPr/>
        </p:nvSpPr>
        <p:spPr>
          <a:xfrm rot="20312742">
            <a:off x="3584795" y="3441454"/>
            <a:ext cx="2267878" cy="32138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Risque x7 chez sujet âgé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5DD21D6-48D0-492B-A06C-D2569BC57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47" y="1359620"/>
            <a:ext cx="5838825" cy="847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CF147BD-2F2F-4C91-A03F-65935EA89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9" y="5146916"/>
            <a:ext cx="5130509" cy="983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F5A058D-29F2-4889-9ADD-E92C11A01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876" y="2509190"/>
            <a:ext cx="3070800" cy="224989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7395671-35B4-4F37-A27F-9FB925260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550" y="2509190"/>
            <a:ext cx="3095701" cy="207686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E0D27ED-C454-4A6A-BB27-D90402B131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607" y="4828156"/>
            <a:ext cx="5354739" cy="1620711"/>
          </a:xfrm>
          <a:prstGeom prst="rect">
            <a:avLst/>
          </a:prstGeom>
        </p:spPr>
      </p:pic>
      <p:pic>
        <p:nvPicPr>
          <p:cNvPr id="32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AF9D5FB5-BD82-4344-AD00-4F802C940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13D46-51B8-4426-A175-DCB56B5C2A29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µ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3255FA-A4D2-45FF-A80F-BB42DE626410}"/>
              </a:ext>
            </a:extLst>
          </p:cNvPr>
          <p:cNvSpPr/>
          <p:nvPr/>
        </p:nvSpPr>
        <p:spPr>
          <a:xfrm>
            <a:off x="497840" y="2275840"/>
            <a:ext cx="488696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Nausées, vomissements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Constipation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Dépression respiratoire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Troubles de la vigilance, confusion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2"/>
                </a:solidFill>
              </a:rPr>
              <a:t>Tolérance, dépendance, sevrage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0EB704-32C1-495A-8280-1A6148038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83" y="1057275"/>
            <a:ext cx="4876800" cy="4743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17FB37-C5E6-4052-AA65-0EFCB4D2FE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983" y="5782446"/>
            <a:ext cx="2763077" cy="17926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39927CB-1F51-4D64-8212-C6989D78F58B}"/>
              </a:ext>
            </a:extLst>
          </p:cNvPr>
          <p:cNvCxnSpPr/>
          <p:nvPr/>
        </p:nvCxnSpPr>
        <p:spPr>
          <a:xfrm>
            <a:off x="-18322" y="64406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99468AB-C3E1-424C-BC45-2101ED21BF70}"/>
              </a:ext>
            </a:extLst>
          </p:cNvPr>
          <p:cNvSpPr txBox="1"/>
          <p:nvPr/>
        </p:nvSpPr>
        <p:spPr>
          <a:xfrm>
            <a:off x="0" y="6440634"/>
            <a:ext cx="10000450" cy="4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Antalgiques opioïdes : état des lieux de la consommation en France – ANSM, 2019 </a:t>
            </a:r>
            <a:r>
              <a:rPr lang="fr-FR" sz="1050" dirty="0">
                <a:hlinkClick r:id="rId6"/>
              </a:rPr>
              <a:t>https://ansm.sante.fr/actualites/antalgiques-opioides-lansm-publie-un-etat-des-lieux-de-la-consommation-en-france</a:t>
            </a:r>
            <a:r>
              <a:rPr lang="fr-FR" sz="1050" dirty="0"/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E19C835-CA21-48A9-8247-6EF13C3A1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8080" y="6133701"/>
            <a:ext cx="2153920" cy="7130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E500759-0803-4579-BA63-53DEB14E1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974" y="3969513"/>
            <a:ext cx="3218691" cy="233693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4F89EBA-9F1F-4378-940D-7CF4219F44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0665" y="6037452"/>
            <a:ext cx="971546" cy="336087"/>
          </a:xfrm>
          <a:prstGeom prst="rect">
            <a:avLst/>
          </a:prstGeom>
        </p:spPr>
      </p:pic>
      <p:pic>
        <p:nvPicPr>
          <p:cNvPr id="24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32AACE0-70A2-47D8-A64A-6C53AC71A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9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13D46-51B8-4426-A175-DCB56B5C2A29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µ : dépendance</a:t>
            </a:r>
            <a:endParaRPr lang="fr-FR" sz="1600" dirty="0">
              <a:solidFill>
                <a:srgbClr val="FFFFFF"/>
              </a:solidFill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39927CB-1F51-4D64-8212-C6989D78F58B}"/>
              </a:ext>
            </a:extLst>
          </p:cNvPr>
          <p:cNvCxnSpPr/>
          <p:nvPr/>
        </p:nvCxnSpPr>
        <p:spPr>
          <a:xfrm>
            <a:off x="-18322" y="64406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99468AB-C3E1-424C-BC45-2101ED21BF70}"/>
              </a:ext>
            </a:extLst>
          </p:cNvPr>
          <p:cNvSpPr txBox="1"/>
          <p:nvPr/>
        </p:nvSpPr>
        <p:spPr>
          <a:xfrm>
            <a:off x="0" y="6440634"/>
            <a:ext cx="10000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Thiels</a:t>
            </a:r>
            <a:r>
              <a:rPr lang="fr-FR" sz="1050" dirty="0"/>
              <a:t>, Cornelius A., Elizabeth B. </a:t>
            </a:r>
            <a:r>
              <a:rPr lang="fr-FR" sz="1050" dirty="0" err="1"/>
              <a:t>Habermann</a:t>
            </a:r>
            <a:r>
              <a:rPr lang="fr-FR" sz="1050" dirty="0"/>
              <a:t>, W. Michael </a:t>
            </a:r>
            <a:r>
              <a:rPr lang="fr-FR" sz="1050" dirty="0" err="1"/>
              <a:t>Hooten</a:t>
            </a:r>
            <a:r>
              <a:rPr lang="fr-FR" sz="1050" dirty="0"/>
              <a:t>, et Molly M. </a:t>
            </a:r>
            <a:r>
              <a:rPr lang="fr-FR" sz="1050" dirty="0" err="1"/>
              <a:t>Jeffery</a:t>
            </a:r>
            <a:r>
              <a:rPr lang="fr-FR" sz="1050" dirty="0"/>
              <a:t>. « </a:t>
            </a:r>
            <a:r>
              <a:rPr lang="fr-FR" sz="1050" dirty="0" err="1"/>
              <a:t>Chronic</a:t>
            </a:r>
            <a:r>
              <a:rPr lang="fr-FR" sz="1050" dirty="0"/>
              <a:t> Use of Tramadol </a:t>
            </a:r>
            <a:r>
              <a:rPr lang="fr-FR" sz="1050" dirty="0" err="1"/>
              <a:t>after</a:t>
            </a:r>
            <a:r>
              <a:rPr lang="fr-FR" sz="1050" dirty="0"/>
              <a:t> Acute Pain Episode: </a:t>
            </a:r>
            <a:r>
              <a:rPr lang="fr-FR" sz="1050" dirty="0" err="1"/>
              <a:t>Cohort</a:t>
            </a:r>
            <a:r>
              <a:rPr lang="fr-FR" sz="1050" dirty="0"/>
              <a:t> </a:t>
            </a:r>
            <a:r>
              <a:rPr lang="fr-FR" sz="1050" dirty="0" err="1"/>
              <a:t>Study</a:t>
            </a:r>
            <a:r>
              <a:rPr lang="fr-FR" sz="1050" dirty="0"/>
              <a:t> ». </a:t>
            </a:r>
            <a:r>
              <a:rPr lang="fr-FR" sz="1050" i="1" dirty="0"/>
              <a:t>BMJ</a:t>
            </a:r>
            <a:r>
              <a:rPr lang="fr-FR" sz="1050" dirty="0"/>
              <a:t> 365 (14 mai 2019): l1849. </a:t>
            </a:r>
            <a:r>
              <a:rPr lang="fr-FR" sz="1050" dirty="0">
                <a:hlinkClick r:id="rId4"/>
              </a:rPr>
              <a:t>https://doi.org/10.1136/bmj.l1849</a:t>
            </a:r>
            <a:r>
              <a:rPr lang="fr-FR" sz="1050" dirty="0"/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2A08FBE-A7B8-42C9-9779-AAB5029C9C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01" b="6686"/>
          <a:stretch/>
        </p:blipFill>
        <p:spPr>
          <a:xfrm>
            <a:off x="5894365" y="1445943"/>
            <a:ext cx="5819775" cy="884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D703CCF-025C-46A6-9A12-11E455CEF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256" y="2832657"/>
            <a:ext cx="6507995" cy="2305879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BD52F2B-EB25-4859-A60E-F8DB5E44805A}"/>
              </a:ext>
            </a:extLst>
          </p:cNvPr>
          <p:cNvSpPr/>
          <p:nvPr/>
        </p:nvSpPr>
        <p:spPr>
          <a:xfrm>
            <a:off x="497840" y="2268570"/>
            <a:ext cx="488696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Etude observationnelle rétrospective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Base de données Medicare, 2009 à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N = 357 884 patients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Chirurgie programmée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Naïfs de tout traitement opioïde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Tramadol vs opioïde fort de courte durée d’action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Sur le risque de consommation chronique d’opioïdes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885E66B-6151-4E90-9885-09FED3448029}"/>
              </a:ext>
            </a:extLst>
          </p:cNvPr>
          <p:cNvSpPr/>
          <p:nvPr/>
        </p:nvSpPr>
        <p:spPr>
          <a:xfrm>
            <a:off x="1154126" y="5640668"/>
            <a:ext cx="9871642" cy="33608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 Risque de dépendance plus important avec le Tramadol qu’avec un opioïde fort de courte durée d’action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27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624DC0D1-8AF1-47A3-809D-1AEE638D1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39447"/>
              </p:ext>
            </p:extLst>
          </p:nvPr>
        </p:nvGraphicFramePr>
        <p:xfrm>
          <a:off x="2031999" y="2286000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3A5F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3A5F"/>
                          </a:solidFill>
                          <a:latin typeface="+mj-lt"/>
                        </a:rPr>
                        <a:t>Les opioïdes faibles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rgbClr val="003A5F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rgbClr val="003A5F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rgbClr val="003A5F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90ECE3BC-6FC2-4E23-9F6C-B0C13E259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82E6198-38A3-41E4-99CA-D4BD90455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5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...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113D46-51B8-4426-A175-DCB56B5C2A29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µ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A3255FA-A4D2-45FF-A80F-BB42DE626410}"/>
              </a:ext>
            </a:extLst>
          </p:cNvPr>
          <p:cNvSpPr/>
          <p:nvPr/>
        </p:nvSpPr>
        <p:spPr>
          <a:xfrm>
            <a:off x="497840" y="2275840"/>
            <a:ext cx="4886960" cy="15240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Nausées, vomissements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Constipation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Dépression respiratoire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Troubles de la vigilance, confusion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Tolérance, dépendance, sevrage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F92A18-5EAD-494B-8B3D-7C987A6D21CD}"/>
              </a:ext>
            </a:extLst>
          </p:cNvPr>
          <p:cNvSpPr/>
          <p:nvPr/>
        </p:nvSpPr>
        <p:spPr>
          <a:xfrm>
            <a:off x="6807202" y="1615440"/>
            <a:ext cx="4886960" cy="3360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non µ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666BDEBE-306C-4640-B4D8-7EF8305E6D44}"/>
              </a:ext>
            </a:extLst>
          </p:cNvPr>
          <p:cNvSpPr/>
          <p:nvPr/>
        </p:nvSpPr>
        <p:spPr>
          <a:xfrm>
            <a:off x="6836420" y="2275840"/>
            <a:ext cx="4886960" cy="1819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Convulsion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Syndrome sérotoninergique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Troubles mentaux</a:t>
            </a:r>
            <a:endParaRPr lang="fr-FR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Troubles végétatifs</a:t>
            </a:r>
            <a:endParaRPr lang="fr-FR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Troubles neuromusculaires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Sevrage</a:t>
            </a:r>
          </a:p>
        </p:txBody>
      </p:sp>
      <p:pic>
        <p:nvPicPr>
          <p:cNvPr id="1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514BE69B-4AEE-461E-AFE2-A96F2B2B2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8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effets indésirables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71EA284-A1F0-4315-BCB5-70961F950E11}"/>
              </a:ext>
            </a:extLst>
          </p:cNvPr>
          <p:cNvCxnSpPr/>
          <p:nvPr/>
        </p:nvCxnSpPr>
        <p:spPr>
          <a:xfrm>
            <a:off x="0" y="6443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81B6141-5C28-46D3-85FF-916B30C24A39}"/>
              </a:ext>
            </a:extLst>
          </p:cNvPr>
          <p:cNvSpPr txBox="1"/>
          <p:nvPr/>
        </p:nvSpPr>
        <p:spPr>
          <a:xfrm>
            <a:off x="-6056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Senay</a:t>
            </a:r>
            <a:r>
              <a:rPr lang="fr-FR" sz="1050" dirty="0"/>
              <a:t>, Edward C., Edgar H. Adams, Anne Geller, James A. </a:t>
            </a:r>
            <a:r>
              <a:rPr lang="fr-FR" sz="1050" dirty="0" err="1"/>
              <a:t>Inciardi</a:t>
            </a:r>
            <a:r>
              <a:rPr lang="fr-FR" sz="1050" dirty="0"/>
              <a:t>, Alvaro </a:t>
            </a:r>
            <a:r>
              <a:rPr lang="fr-FR" sz="1050" dirty="0" err="1"/>
              <a:t>Muñoz</a:t>
            </a:r>
            <a:r>
              <a:rPr lang="fr-FR" sz="1050" dirty="0"/>
              <a:t>, Sidney H. </a:t>
            </a:r>
            <a:r>
              <a:rPr lang="fr-FR" sz="1050" dirty="0" err="1"/>
              <a:t>Schnoll</a:t>
            </a:r>
            <a:r>
              <a:rPr lang="fr-FR" sz="1050" dirty="0"/>
              <a:t>, George E. Woody, et Theodore J. Cicero. « Physical </a:t>
            </a:r>
            <a:r>
              <a:rPr lang="fr-FR" sz="1050" dirty="0" err="1"/>
              <a:t>Dependence</a:t>
            </a:r>
            <a:r>
              <a:rPr lang="fr-FR" sz="1050" dirty="0"/>
              <a:t> on </a:t>
            </a:r>
            <a:r>
              <a:rPr lang="fr-FR" sz="1050" dirty="0" err="1"/>
              <a:t>Ultram</a:t>
            </a:r>
            <a:r>
              <a:rPr lang="fr-FR" sz="1050" dirty="0"/>
              <a:t> (Tramadol </a:t>
            </a:r>
            <a:r>
              <a:rPr lang="fr-FR" sz="1050" dirty="0" err="1"/>
              <a:t>Hydrochloride</a:t>
            </a:r>
            <a:r>
              <a:rPr lang="fr-FR" sz="1050" dirty="0"/>
              <a:t>): </a:t>
            </a:r>
            <a:r>
              <a:rPr lang="fr-FR" sz="1050" dirty="0" err="1"/>
              <a:t>Both</a:t>
            </a:r>
            <a:r>
              <a:rPr lang="fr-FR" sz="1050" dirty="0"/>
              <a:t> </a:t>
            </a:r>
            <a:r>
              <a:rPr lang="fr-FR" sz="1050" dirty="0" err="1"/>
              <a:t>Opioid</a:t>
            </a:r>
            <a:r>
              <a:rPr lang="fr-FR" sz="1050" dirty="0"/>
              <a:t>-like and </a:t>
            </a:r>
            <a:r>
              <a:rPr lang="fr-FR" sz="1050" dirty="0" err="1"/>
              <a:t>Atypical</a:t>
            </a:r>
            <a:r>
              <a:rPr lang="fr-FR" sz="1050" dirty="0"/>
              <a:t> </a:t>
            </a:r>
            <a:r>
              <a:rPr lang="fr-FR" sz="1050" dirty="0" err="1"/>
              <a:t>Withdrawal</a:t>
            </a:r>
            <a:r>
              <a:rPr lang="fr-FR" sz="1050" dirty="0"/>
              <a:t> </a:t>
            </a:r>
            <a:r>
              <a:rPr lang="fr-FR" sz="1050" dirty="0" err="1"/>
              <a:t>Symptoms</a:t>
            </a:r>
            <a:r>
              <a:rPr lang="fr-FR" sz="1050" dirty="0"/>
              <a:t> </a:t>
            </a:r>
            <a:r>
              <a:rPr lang="fr-FR" sz="1050" dirty="0" err="1"/>
              <a:t>Occur</a:t>
            </a:r>
            <a:r>
              <a:rPr lang="fr-FR" sz="1050" dirty="0"/>
              <a:t> ». </a:t>
            </a:r>
            <a:r>
              <a:rPr lang="fr-FR" sz="1050" i="1" dirty="0"/>
              <a:t>Drug and </a:t>
            </a:r>
            <a:r>
              <a:rPr lang="fr-FR" sz="1050" i="1" dirty="0" err="1"/>
              <a:t>Alcohol</a:t>
            </a:r>
            <a:r>
              <a:rPr lang="fr-FR" sz="1050" i="1" dirty="0"/>
              <a:t> </a:t>
            </a:r>
            <a:r>
              <a:rPr lang="fr-FR" sz="1050" i="1" dirty="0" err="1"/>
              <a:t>Dependence</a:t>
            </a:r>
            <a:r>
              <a:rPr lang="fr-FR" sz="1050" dirty="0"/>
              <a:t> 69, n</a:t>
            </a:r>
            <a:r>
              <a:rPr lang="fr-FR" sz="1050" baseline="30000" dirty="0"/>
              <a:t>o</a:t>
            </a:r>
            <a:r>
              <a:rPr lang="fr-FR" sz="1050" dirty="0"/>
              <a:t> 3 (1 avril 2003): 233‑41. </a:t>
            </a:r>
            <a:r>
              <a:rPr lang="fr-FR" sz="1050" dirty="0">
                <a:hlinkClick r:id="rId4"/>
              </a:rPr>
              <a:t>https://doi.org/10.1016/s0376-8716(02)00321-6</a:t>
            </a:r>
            <a:r>
              <a:rPr lang="fr-FR" sz="1050" dirty="0"/>
              <a:t>.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41FE534-9C39-4369-B4F8-9BB491ACBF29}"/>
              </a:ext>
            </a:extLst>
          </p:cNvPr>
          <p:cNvSpPr/>
          <p:nvPr/>
        </p:nvSpPr>
        <p:spPr>
          <a:xfrm>
            <a:off x="1154126" y="5640668"/>
            <a:ext cx="9871642" cy="336087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 Sevrage sérotoninergique en plus du sevrage en opioïde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F10F7B-21C4-45A2-88DD-F6177BEED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74" y="1141179"/>
            <a:ext cx="4886961" cy="888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841C382-1499-4108-8112-58A34084DBEF}"/>
              </a:ext>
            </a:extLst>
          </p:cNvPr>
          <p:cNvSpPr/>
          <p:nvPr/>
        </p:nvSpPr>
        <p:spPr>
          <a:xfrm>
            <a:off x="6807202" y="1615440"/>
            <a:ext cx="4886960" cy="3360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Effets indésirables non µ : sevrage</a:t>
            </a:r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00E134B-41F8-4289-88D8-7F8ACE68DE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21350"/>
          <a:stretch/>
        </p:blipFill>
        <p:spPr>
          <a:xfrm>
            <a:off x="1360134" y="2172981"/>
            <a:ext cx="3478440" cy="3324850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3BBBE0C-1F9F-4116-AF8F-2F18C39FE269}"/>
              </a:ext>
            </a:extLst>
          </p:cNvPr>
          <p:cNvSpPr/>
          <p:nvPr/>
        </p:nvSpPr>
        <p:spPr>
          <a:xfrm>
            <a:off x="6836420" y="2275839"/>
            <a:ext cx="4886960" cy="18190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Etude observationnelle prospective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>
                <a:solidFill>
                  <a:schemeClr val="tx1"/>
                </a:solidFill>
              </a:rPr>
              <a:t>N = 422 cas de sevrage en Tramadol après arrêt brutal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i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i="1" dirty="0">
                <a:solidFill>
                  <a:schemeClr val="tx1"/>
                </a:solidFill>
                <a:sym typeface="Wingdings" panose="05000000000000000000" pitchFamily="2" charset="2"/>
              </a:rPr>
              <a:t>1 cas sur 8 présente un sevrage atypique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i="1" dirty="0">
                <a:solidFill>
                  <a:schemeClr val="tx1"/>
                </a:solidFill>
                <a:sym typeface="Wingdings" panose="05000000000000000000" pitchFamily="2" charset="2"/>
              </a:rPr>
              <a:t>Le plus souvent ces symptômes atypiques sont associés aux signes de sevrage en opiacé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sz="1400" i="1" dirty="0">
                <a:solidFill>
                  <a:schemeClr val="tx1"/>
                </a:solidFill>
                <a:sym typeface="Wingdings" panose="05000000000000000000" pitchFamily="2" charset="2"/>
              </a:rPr>
              <a:t>Au total, présence de symptômes atypiques dans 40% des cas</a:t>
            </a:r>
            <a:endParaRPr lang="fr-FR" sz="1400" i="1" dirty="0">
              <a:solidFill>
                <a:schemeClr val="tx1"/>
              </a:solidFill>
            </a:endParaRPr>
          </a:p>
        </p:txBody>
      </p:sp>
      <p:pic>
        <p:nvPicPr>
          <p:cNvPr id="2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1168F79E-150D-42CB-8BFD-47C8587CD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interactions médicamenteuses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Beakley</a:t>
            </a:r>
            <a:r>
              <a:rPr lang="fr-FR" sz="1050" dirty="0"/>
              <a:t>, Burton D., Adam M. Kaye, et Alan D. Kaye. « Tramadol, </a:t>
            </a:r>
            <a:r>
              <a:rPr lang="fr-FR" sz="1050" dirty="0" err="1"/>
              <a:t>Pharmacology</a:t>
            </a:r>
            <a:r>
              <a:rPr lang="fr-FR" sz="1050" dirty="0"/>
              <a:t>, </a:t>
            </a:r>
            <a:r>
              <a:rPr lang="fr-FR" sz="1050" dirty="0" err="1"/>
              <a:t>Side</a:t>
            </a:r>
            <a:r>
              <a:rPr lang="fr-FR" sz="1050" dirty="0"/>
              <a:t> </a:t>
            </a:r>
            <a:r>
              <a:rPr lang="fr-FR" sz="1050" dirty="0" err="1"/>
              <a:t>Effects</a:t>
            </a:r>
            <a:r>
              <a:rPr lang="fr-FR" sz="1050" dirty="0"/>
              <a:t>, and </a:t>
            </a:r>
            <a:r>
              <a:rPr lang="fr-FR" sz="1050" dirty="0" err="1"/>
              <a:t>Serotonin</a:t>
            </a:r>
            <a:r>
              <a:rPr lang="fr-FR" sz="1050" dirty="0"/>
              <a:t> Syndrome: A </a:t>
            </a:r>
            <a:r>
              <a:rPr lang="fr-FR" sz="1050" dirty="0" err="1"/>
              <a:t>Review</a:t>
            </a:r>
            <a:r>
              <a:rPr lang="fr-FR" sz="1050" dirty="0"/>
              <a:t> ». </a:t>
            </a:r>
            <a:r>
              <a:rPr lang="fr-FR" sz="1050" i="1" dirty="0"/>
              <a:t>Pain </a:t>
            </a:r>
            <a:r>
              <a:rPr lang="fr-FR" sz="1050" i="1" dirty="0" err="1"/>
              <a:t>Physician</a:t>
            </a:r>
            <a:r>
              <a:rPr lang="fr-FR" sz="1050" dirty="0"/>
              <a:t> 18, n</a:t>
            </a:r>
            <a:r>
              <a:rPr lang="fr-FR" sz="1050" baseline="30000" dirty="0"/>
              <a:t>o</a:t>
            </a:r>
            <a:r>
              <a:rPr lang="fr-FR" sz="1050" dirty="0"/>
              <a:t> 4 (août 2015): 395‑400.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9FE191-665B-47CD-B37D-E0CC10A61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712" y="2819902"/>
            <a:ext cx="4665345" cy="1628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86655E-D81B-41B9-BC1D-E1ED086D0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9" y="851107"/>
            <a:ext cx="5890325" cy="5710408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A0D93EB-9D1F-43F8-983C-B59D55B63FA6}"/>
              </a:ext>
            </a:extLst>
          </p:cNvPr>
          <p:cNvSpPr/>
          <p:nvPr/>
        </p:nvSpPr>
        <p:spPr>
          <a:xfrm>
            <a:off x="173689" y="1066800"/>
            <a:ext cx="195991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866D612-E752-4E27-922E-BA2A4EDE6628}"/>
              </a:ext>
            </a:extLst>
          </p:cNvPr>
          <p:cNvSpPr/>
          <p:nvPr/>
        </p:nvSpPr>
        <p:spPr>
          <a:xfrm>
            <a:off x="173689" y="1199918"/>
            <a:ext cx="229519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6ADF565-B1D9-4D85-881F-79F988D79EAD}"/>
              </a:ext>
            </a:extLst>
          </p:cNvPr>
          <p:cNvSpPr/>
          <p:nvPr/>
        </p:nvSpPr>
        <p:spPr>
          <a:xfrm>
            <a:off x="173689" y="1307444"/>
            <a:ext cx="140111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57B9E57-D7A6-49D2-8AEA-77DEE5D32344}"/>
              </a:ext>
            </a:extLst>
          </p:cNvPr>
          <p:cNvSpPr/>
          <p:nvPr/>
        </p:nvSpPr>
        <p:spPr>
          <a:xfrm>
            <a:off x="173689" y="5178404"/>
            <a:ext cx="730067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879CEB2-00C1-4479-A0C6-BACD4D861D9D}"/>
              </a:ext>
            </a:extLst>
          </p:cNvPr>
          <p:cNvSpPr/>
          <p:nvPr/>
        </p:nvSpPr>
        <p:spPr>
          <a:xfrm>
            <a:off x="173689" y="6367614"/>
            <a:ext cx="44607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6D2A344-3CB8-465D-86E7-C7D4DF8BB127}"/>
              </a:ext>
            </a:extLst>
          </p:cNvPr>
          <p:cNvSpPr/>
          <p:nvPr/>
        </p:nvSpPr>
        <p:spPr>
          <a:xfrm>
            <a:off x="173689" y="3332710"/>
            <a:ext cx="171607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AA0B4B6-81CE-4057-84C7-51E9348FDCDC}"/>
              </a:ext>
            </a:extLst>
          </p:cNvPr>
          <p:cNvSpPr/>
          <p:nvPr/>
        </p:nvSpPr>
        <p:spPr>
          <a:xfrm>
            <a:off x="173689" y="3563660"/>
            <a:ext cx="116743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87D13AAA-1B10-4820-BF93-4F6A90F6CD9D}"/>
              </a:ext>
            </a:extLst>
          </p:cNvPr>
          <p:cNvSpPr/>
          <p:nvPr/>
        </p:nvSpPr>
        <p:spPr>
          <a:xfrm>
            <a:off x="173689" y="2269431"/>
            <a:ext cx="1751147" cy="152401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480D707-78ED-4E21-9713-5389C8406433}"/>
              </a:ext>
            </a:extLst>
          </p:cNvPr>
          <p:cNvSpPr/>
          <p:nvPr/>
        </p:nvSpPr>
        <p:spPr>
          <a:xfrm>
            <a:off x="173689" y="5305361"/>
            <a:ext cx="1086151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0B835E9-C32F-4B46-A983-F50E316C7A55}"/>
              </a:ext>
            </a:extLst>
          </p:cNvPr>
          <p:cNvSpPr/>
          <p:nvPr/>
        </p:nvSpPr>
        <p:spPr>
          <a:xfrm>
            <a:off x="173689" y="5432318"/>
            <a:ext cx="730068" cy="152400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EFE6B43C-0779-4D64-BFB9-3987F6901585}"/>
              </a:ext>
            </a:extLst>
          </p:cNvPr>
          <p:cNvSpPr/>
          <p:nvPr/>
        </p:nvSpPr>
        <p:spPr>
          <a:xfrm>
            <a:off x="173689" y="5795795"/>
            <a:ext cx="730067" cy="146824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3085D028-1CB1-4166-8D2B-1EF9CDA8704B}"/>
              </a:ext>
            </a:extLst>
          </p:cNvPr>
          <p:cNvSpPr/>
          <p:nvPr/>
        </p:nvSpPr>
        <p:spPr>
          <a:xfrm>
            <a:off x="173689" y="4382263"/>
            <a:ext cx="862631" cy="152401"/>
          </a:xfrm>
          <a:prstGeom prst="roundRect">
            <a:avLst/>
          </a:prstGeom>
          <a:solidFill>
            <a:schemeClr val="accent5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4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841B17C-BDCB-4756-888D-D4C3120E0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Tramadol : interactions médicamenteuses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...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98938DD-76BB-4A1D-B99D-6D6ABA00ADA4}"/>
              </a:ext>
            </a:extLst>
          </p:cNvPr>
          <p:cNvSpPr/>
          <p:nvPr/>
        </p:nvSpPr>
        <p:spPr>
          <a:xfrm>
            <a:off x="3302814" y="4812674"/>
            <a:ext cx="4538064" cy="38601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 Nombreuses interactions médicamenteuses /!\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7A78C7-FA2A-461A-BB73-3A5DFEF832AA}"/>
              </a:ext>
            </a:extLst>
          </p:cNvPr>
          <p:cNvSpPr/>
          <p:nvPr/>
        </p:nvSpPr>
        <p:spPr>
          <a:xfrm>
            <a:off x="497840" y="1615440"/>
            <a:ext cx="4886960" cy="3360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Inducteurs enzymatiques du CYP3A4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EEF35C1-51E9-47AE-A554-4B15C52286C9}"/>
              </a:ext>
            </a:extLst>
          </p:cNvPr>
          <p:cNvSpPr/>
          <p:nvPr/>
        </p:nvSpPr>
        <p:spPr>
          <a:xfrm>
            <a:off x="497840" y="2275840"/>
            <a:ext cx="4886960" cy="12607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Rifampicine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Antirétroviraux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Antiépileptiques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Dexaméthasone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59FC7CD-A6C0-47C9-B7DE-6D9C93118937}"/>
              </a:ext>
            </a:extLst>
          </p:cNvPr>
          <p:cNvSpPr/>
          <p:nvPr/>
        </p:nvSpPr>
        <p:spPr>
          <a:xfrm>
            <a:off x="6836420" y="2275840"/>
            <a:ext cx="4886960" cy="18694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Antibiotiques macrolides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Antifongiques azolés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tx1"/>
                </a:solidFill>
              </a:rPr>
              <a:t>Antirétroviraux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Inhibiteurs calciques bradycardisants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Amiodarone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tx1"/>
                </a:solidFill>
              </a:rPr>
              <a:t>Jus de Pamplemousse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5A05F5-6A21-4633-A49B-E7770905F31E}"/>
              </a:ext>
            </a:extLst>
          </p:cNvPr>
          <p:cNvSpPr/>
          <p:nvPr/>
        </p:nvSpPr>
        <p:spPr>
          <a:xfrm>
            <a:off x="6807202" y="1615440"/>
            <a:ext cx="4886960" cy="33608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 Nova" panose="020B0504020202020204" pitchFamily="34" charset="0"/>
              </a:rPr>
              <a:t>Inhibiteurs enzymatiques du CYP3A4</a:t>
            </a:r>
            <a:endParaRPr lang="fr-FR" sz="1600" dirty="0">
              <a:solidFill>
                <a:srgbClr val="FFFFFF"/>
              </a:solidFill>
            </a:endParaRPr>
          </a:p>
        </p:txBody>
      </p:sp>
      <p:pic>
        <p:nvPicPr>
          <p:cNvPr id="3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72FB4519-3E9F-40B3-AAA2-B2CDB2FB0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33025"/>
              </p:ext>
            </p:extLst>
          </p:nvPr>
        </p:nvGraphicFramePr>
        <p:xfrm>
          <a:off x="2031999" y="1828800"/>
          <a:ext cx="81280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Les opioïdes faibles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+mj-lt"/>
                        </a:rPr>
                        <a:t>La Codéine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+mj-lt"/>
                        </a:rPr>
                        <a:t>Le Tramadol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La poudre d’opium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D4A03521-37EA-4B1F-8E40-6E6E255A4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9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Quid de la poudre d’opium ?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" y="6592841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i="1" dirty="0"/>
              <a:t>…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0A34B5F-0E84-45F7-8320-B9BD4CAF84B3}"/>
              </a:ext>
            </a:extLst>
          </p:cNvPr>
          <p:cNvSpPr/>
          <p:nvPr/>
        </p:nvSpPr>
        <p:spPr>
          <a:xfrm>
            <a:off x="809544" y="1122899"/>
            <a:ext cx="4886960" cy="358029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Morphine à 10%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578238D-8359-48A9-B656-A02868315BD4}"/>
              </a:ext>
            </a:extLst>
          </p:cNvPr>
          <p:cNvSpPr/>
          <p:nvPr/>
        </p:nvSpPr>
        <p:spPr>
          <a:xfrm>
            <a:off x="809544" y="1749275"/>
            <a:ext cx="4886960" cy="358029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Métabolisme UGT2B7 indépendant du CYP450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E354D23-D227-49F7-BE33-DA6069E24448}"/>
              </a:ext>
            </a:extLst>
          </p:cNvPr>
          <p:cNvSpPr/>
          <p:nvPr/>
        </p:nvSpPr>
        <p:spPr>
          <a:xfrm>
            <a:off x="6495497" y="1122899"/>
            <a:ext cx="4886960" cy="358029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Efficacité retardée (pic plasmatique 2-4h)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745E516-FCE2-453A-AE8C-2FD468105B92}"/>
              </a:ext>
            </a:extLst>
          </p:cNvPr>
          <p:cNvSpPr/>
          <p:nvPr/>
        </p:nvSpPr>
        <p:spPr>
          <a:xfrm>
            <a:off x="6495497" y="1749274"/>
            <a:ext cx="4886960" cy="358029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Couplé à du paracétamol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42C3759-17C8-4DC5-8CFB-3D714D5499CE}"/>
              </a:ext>
            </a:extLst>
          </p:cNvPr>
          <p:cNvSpPr/>
          <p:nvPr/>
        </p:nvSpPr>
        <p:spPr>
          <a:xfrm>
            <a:off x="6495497" y="2375649"/>
            <a:ext cx="4886960" cy="358029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Risque de dépendance à évaluer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0FD9551-32B1-4925-AFAF-3620747621A1}"/>
              </a:ext>
            </a:extLst>
          </p:cNvPr>
          <p:cNvSpPr/>
          <p:nvPr/>
        </p:nvSpPr>
        <p:spPr>
          <a:xfrm>
            <a:off x="3646467" y="3250011"/>
            <a:ext cx="4886959" cy="357977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 Pas d’étude en post-op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27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5DD9A82F-5183-46A2-AFD6-751C31737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36"/>
              </p:ext>
            </p:extLst>
          </p:nvPr>
        </p:nvGraphicFramePr>
        <p:xfrm>
          <a:off x="2031999" y="1874520"/>
          <a:ext cx="8128000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Les opioïdes faibles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Néfopam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AINS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32C19398-5DB6-4B7B-89EB-E6AC51884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22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Alternatives : Néfopam, « LE » pallier 2 ?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45088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-15847" y="6453576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Evans, M. S., C. </a:t>
            </a:r>
            <a:r>
              <a:rPr lang="fr-FR" sz="1050" dirty="0" err="1"/>
              <a:t>Lysakowski</a:t>
            </a:r>
            <a:r>
              <a:rPr lang="fr-FR" sz="1050" dirty="0"/>
              <a:t>, et M. R. </a:t>
            </a:r>
            <a:r>
              <a:rPr lang="fr-FR" sz="1050" dirty="0" err="1"/>
              <a:t>Tramèr</a:t>
            </a:r>
            <a:r>
              <a:rPr lang="fr-FR" sz="1050" dirty="0"/>
              <a:t>. « </a:t>
            </a:r>
            <a:r>
              <a:rPr lang="fr-FR" sz="1050" dirty="0" err="1"/>
              <a:t>Nefopam</a:t>
            </a:r>
            <a:r>
              <a:rPr lang="fr-FR" sz="1050" dirty="0"/>
              <a:t> for the Prevention of </a:t>
            </a:r>
            <a:r>
              <a:rPr lang="fr-FR" sz="1050" dirty="0" err="1"/>
              <a:t>Postoperative</a:t>
            </a:r>
            <a:r>
              <a:rPr lang="fr-FR" sz="1050" dirty="0"/>
              <a:t> Pain: Quantitative </a:t>
            </a:r>
            <a:r>
              <a:rPr lang="fr-FR" sz="1050" dirty="0" err="1"/>
              <a:t>Systematic</a:t>
            </a:r>
            <a:r>
              <a:rPr lang="fr-FR" sz="1050" dirty="0"/>
              <a:t> </a:t>
            </a:r>
            <a:r>
              <a:rPr lang="fr-FR" sz="1050" dirty="0" err="1"/>
              <a:t>Review</a:t>
            </a:r>
            <a:r>
              <a:rPr lang="fr-FR" sz="1050" dirty="0"/>
              <a:t> ». </a:t>
            </a:r>
            <a:r>
              <a:rPr lang="fr-FR" sz="1050" i="1" dirty="0"/>
              <a:t>British Journal of </a:t>
            </a:r>
            <a:r>
              <a:rPr lang="fr-FR" sz="1050" i="1" dirty="0" err="1"/>
              <a:t>Anaesthesia</a:t>
            </a:r>
            <a:r>
              <a:rPr lang="fr-FR" sz="1050" dirty="0"/>
              <a:t> 101, n</a:t>
            </a:r>
            <a:r>
              <a:rPr lang="fr-FR" sz="1050" baseline="30000" dirty="0"/>
              <a:t>o</a:t>
            </a:r>
            <a:r>
              <a:rPr lang="fr-FR" sz="1050" dirty="0"/>
              <a:t> 5 (1 novembre 2008): 610‑17. </a:t>
            </a:r>
            <a:r>
              <a:rPr lang="fr-FR" sz="1050" dirty="0">
                <a:hlinkClick r:id="rId3"/>
              </a:rPr>
              <a:t>https://doi.org/10.1093/bja/aen267</a:t>
            </a:r>
            <a:r>
              <a:rPr lang="fr-FR" sz="1050" dirty="0"/>
              <a:t>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grpSp>
        <p:nvGrpSpPr>
          <p:cNvPr id="7" name="Google Shape;1584;p53">
            <a:extLst>
              <a:ext uri="{FF2B5EF4-FFF2-40B4-BE49-F238E27FC236}">
                <a16:creationId xmlns:a16="http://schemas.microsoft.com/office/drawing/2014/main" id="{1115C91D-E00C-4271-9392-09A0BA9FEAA0}"/>
              </a:ext>
            </a:extLst>
          </p:cNvPr>
          <p:cNvGrpSpPr/>
          <p:nvPr/>
        </p:nvGrpSpPr>
        <p:grpSpPr>
          <a:xfrm>
            <a:off x="1350743" y="3707219"/>
            <a:ext cx="2420423" cy="2631707"/>
            <a:chOff x="1274625" y="2009025"/>
            <a:chExt cx="960125" cy="952050"/>
          </a:xfrm>
        </p:grpSpPr>
        <p:sp>
          <p:nvSpPr>
            <p:cNvPr id="8" name="Google Shape;1585;p53">
              <a:extLst>
                <a:ext uri="{FF2B5EF4-FFF2-40B4-BE49-F238E27FC236}">
                  <a16:creationId xmlns:a16="http://schemas.microsoft.com/office/drawing/2014/main" id="{990EC662-5044-4E88-9D81-6D2D41FFC9CC}"/>
                </a:ext>
              </a:extLst>
            </p:cNvPr>
            <p:cNvSpPr/>
            <p:nvPr/>
          </p:nvSpPr>
          <p:spPr>
            <a:xfrm>
              <a:off x="1274625" y="2270025"/>
              <a:ext cx="960125" cy="691050"/>
            </a:xfrm>
            <a:custGeom>
              <a:avLst/>
              <a:gdLst/>
              <a:ahLst/>
              <a:cxnLst/>
              <a:rect l="l" t="t" r="r" b="b"/>
              <a:pathLst>
                <a:path w="38405" h="27642" extrusionOk="0">
                  <a:moveTo>
                    <a:pt x="1880" y="26742"/>
                  </a:moveTo>
                  <a:lnTo>
                    <a:pt x="35848" y="27622"/>
                  </a:lnTo>
                  <a:cubicBezTo>
                    <a:pt x="36889" y="27642"/>
                    <a:pt x="37769" y="26813"/>
                    <a:pt x="37789" y="25772"/>
                  </a:cubicBezTo>
                  <a:lnTo>
                    <a:pt x="38385" y="2850"/>
                  </a:lnTo>
                  <a:cubicBezTo>
                    <a:pt x="38405" y="1799"/>
                    <a:pt x="37576" y="930"/>
                    <a:pt x="36536" y="900"/>
                  </a:cubicBezTo>
                  <a:lnTo>
                    <a:pt x="2567" y="31"/>
                  </a:lnTo>
                  <a:cubicBezTo>
                    <a:pt x="1527" y="0"/>
                    <a:pt x="647" y="829"/>
                    <a:pt x="617" y="1880"/>
                  </a:cubicBezTo>
                  <a:lnTo>
                    <a:pt x="31" y="24792"/>
                  </a:lnTo>
                  <a:cubicBezTo>
                    <a:pt x="0" y="25843"/>
                    <a:pt x="840" y="26722"/>
                    <a:pt x="1880" y="2674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586;p53">
              <a:extLst>
                <a:ext uri="{FF2B5EF4-FFF2-40B4-BE49-F238E27FC236}">
                  <a16:creationId xmlns:a16="http://schemas.microsoft.com/office/drawing/2014/main" id="{EBD60D36-7083-40E8-9CCA-813C2C50E77B}"/>
                </a:ext>
              </a:extLst>
            </p:cNvPr>
            <p:cNvSpPr/>
            <p:nvPr/>
          </p:nvSpPr>
          <p:spPr>
            <a:xfrm>
              <a:off x="2125350" y="2443600"/>
              <a:ext cx="24775" cy="24525"/>
            </a:xfrm>
            <a:custGeom>
              <a:avLst/>
              <a:gdLst/>
              <a:ahLst/>
              <a:cxnLst/>
              <a:rect l="l" t="t" r="r" b="b"/>
              <a:pathLst>
                <a:path w="991" h="981" extrusionOk="0">
                  <a:moveTo>
                    <a:pt x="495" y="1"/>
                  </a:moveTo>
                  <a:cubicBezTo>
                    <a:pt x="768" y="1"/>
                    <a:pt x="991" y="213"/>
                    <a:pt x="991" y="486"/>
                  </a:cubicBezTo>
                  <a:cubicBezTo>
                    <a:pt x="991" y="758"/>
                    <a:pt x="768" y="981"/>
                    <a:pt x="495" y="981"/>
                  </a:cubicBezTo>
                  <a:cubicBezTo>
                    <a:pt x="223" y="981"/>
                    <a:pt x="0" y="758"/>
                    <a:pt x="0" y="486"/>
                  </a:cubicBezTo>
                  <a:cubicBezTo>
                    <a:pt x="0" y="213"/>
                    <a:pt x="223" y="1"/>
                    <a:pt x="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87;p53">
              <a:extLst>
                <a:ext uri="{FF2B5EF4-FFF2-40B4-BE49-F238E27FC236}">
                  <a16:creationId xmlns:a16="http://schemas.microsoft.com/office/drawing/2014/main" id="{1BB2EB05-A2F5-4301-B269-13F30EE7887D}"/>
                </a:ext>
              </a:extLst>
            </p:cNvPr>
            <p:cNvSpPr/>
            <p:nvPr/>
          </p:nvSpPr>
          <p:spPr>
            <a:xfrm>
              <a:off x="1551025" y="2334450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4" y="1"/>
                  </a:moveTo>
                  <a:cubicBezTo>
                    <a:pt x="466" y="1"/>
                    <a:pt x="607" y="132"/>
                    <a:pt x="607" y="304"/>
                  </a:cubicBezTo>
                  <a:cubicBezTo>
                    <a:pt x="607" y="466"/>
                    <a:pt x="466" y="607"/>
                    <a:pt x="304" y="607"/>
                  </a:cubicBezTo>
                  <a:cubicBezTo>
                    <a:pt x="133" y="607"/>
                    <a:pt x="1" y="466"/>
                    <a:pt x="1" y="304"/>
                  </a:cubicBezTo>
                  <a:cubicBezTo>
                    <a:pt x="1" y="132"/>
                    <a:pt x="133" y="1"/>
                    <a:pt x="304" y="1"/>
                  </a:cubicBezTo>
                  <a:close/>
                </a:path>
              </a:pathLst>
            </a:custGeom>
            <a:solidFill>
              <a:srgbClr val="5C6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88;p53">
              <a:extLst>
                <a:ext uri="{FF2B5EF4-FFF2-40B4-BE49-F238E27FC236}">
                  <a16:creationId xmlns:a16="http://schemas.microsoft.com/office/drawing/2014/main" id="{964C4537-29AC-4AEA-BF4E-4074A0D3F4D7}"/>
                </a:ext>
              </a:extLst>
            </p:cNvPr>
            <p:cNvSpPr/>
            <p:nvPr/>
          </p:nvSpPr>
          <p:spPr>
            <a:xfrm>
              <a:off x="2139500" y="2921375"/>
              <a:ext cx="13400" cy="13175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273" y="1"/>
                  </a:moveTo>
                  <a:cubicBezTo>
                    <a:pt x="414" y="1"/>
                    <a:pt x="535" y="122"/>
                    <a:pt x="535" y="263"/>
                  </a:cubicBezTo>
                  <a:cubicBezTo>
                    <a:pt x="535" y="415"/>
                    <a:pt x="414" y="526"/>
                    <a:pt x="273" y="526"/>
                  </a:cubicBezTo>
                  <a:cubicBezTo>
                    <a:pt x="121" y="526"/>
                    <a:pt x="0" y="415"/>
                    <a:pt x="0" y="263"/>
                  </a:cubicBezTo>
                  <a:cubicBezTo>
                    <a:pt x="0" y="122"/>
                    <a:pt x="121" y="1"/>
                    <a:pt x="273" y="1"/>
                  </a:cubicBezTo>
                  <a:close/>
                </a:path>
              </a:pathLst>
            </a:custGeom>
            <a:solidFill>
              <a:srgbClr val="5C6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9;p53">
              <a:extLst>
                <a:ext uri="{FF2B5EF4-FFF2-40B4-BE49-F238E27FC236}">
                  <a16:creationId xmlns:a16="http://schemas.microsoft.com/office/drawing/2014/main" id="{708120B1-7142-418B-9673-1559D62526B1}"/>
                </a:ext>
              </a:extLst>
            </p:cNvPr>
            <p:cNvSpPr/>
            <p:nvPr/>
          </p:nvSpPr>
          <p:spPr>
            <a:xfrm>
              <a:off x="1336775" y="2738950"/>
              <a:ext cx="12425" cy="12425"/>
            </a:xfrm>
            <a:custGeom>
              <a:avLst/>
              <a:gdLst/>
              <a:ahLst/>
              <a:cxnLst/>
              <a:rect l="l" t="t" r="r" b="b"/>
              <a:pathLst>
                <a:path w="497" h="497" extrusionOk="0">
                  <a:moveTo>
                    <a:pt x="254" y="1"/>
                  </a:moveTo>
                  <a:cubicBezTo>
                    <a:pt x="385" y="1"/>
                    <a:pt x="496" y="112"/>
                    <a:pt x="496" y="243"/>
                  </a:cubicBezTo>
                  <a:cubicBezTo>
                    <a:pt x="496" y="385"/>
                    <a:pt x="385" y="496"/>
                    <a:pt x="254" y="496"/>
                  </a:cubicBezTo>
                  <a:cubicBezTo>
                    <a:pt x="112" y="496"/>
                    <a:pt x="1" y="385"/>
                    <a:pt x="1" y="243"/>
                  </a:cubicBezTo>
                  <a:cubicBezTo>
                    <a:pt x="1" y="112"/>
                    <a:pt x="112" y="1"/>
                    <a:pt x="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90;p53">
              <a:extLst>
                <a:ext uri="{FF2B5EF4-FFF2-40B4-BE49-F238E27FC236}">
                  <a16:creationId xmlns:a16="http://schemas.microsoft.com/office/drawing/2014/main" id="{EFFF33F8-9DB5-48CF-BBF5-5ACA7AA396D9}"/>
                </a:ext>
              </a:extLst>
            </p:cNvPr>
            <p:cNvSpPr/>
            <p:nvPr/>
          </p:nvSpPr>
          <p:spPr>
            <a:xfrm>
              <a:off x="1435575" y="2705600"/>
              <a:ext cx="32375" cy="32375"/>
            </a:xfrm>
            <a:custGeom>
              <a:avLst/>
              <a:gdLst/>
              <a:ahLst/>
              <a:cxnLst/>
              <a:rect l="l" t="t" r="r" b="b"/>
              <a:pathLst>
                <a:path w="1295" h="1295" extrusionOk="0">
                  <a:moveTo>
                    <a:pt x="647" y="1"/>
                  </a:moveTo>
                  <a:cubicBezTo>
                    <a:pt x="1011" y="1"/>
                    <a:pt x="1294" y="294"/>
                    <a:pt x="1294" y="648"/>
                  </a:cubicBezTo>
                  <a:cubicBezTo>
                    <a:pt x="1294" y="1011"/>
                    <a:pt x="1011" y="1294"/>
                    <a:pt x="647" y="1294"/>
                  </a:cubicBezTo>
                  <a:cubicBezTo>
                    <a:pt x="293" y="1294"/>
                    <a:pt x="1" y="1011"/>
                    <a:pt x="1" y="648"/>
                  </a:cubicBezTo>
                  <a:cubicBezTo>
                    <a:pt x="1" y="294"/>
                    <a:pt x="293" y="1"/>
                    <a:pt x="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91;p53">
              <a:extLst>
                <a:ext uri="{FF2B5EF4-FFF2-40B4-BE49-F238E27FC236}">
                  <a16:creationId xmlns:a16="http://schemas.microsoft.com/office/drawing/2014/main" id="{E40AD8BB-1E82-4685-B939-1F99844B2A62}"/>
                </a:ext>
              </a:extLst>
            </p:cNvPr>
            <p:cNvSpPr/>
            <p:nvPr/>
          </p:nvSpPr>
          <p:spPr>
            <a:xfrm>
              <a:off x="1533850" y="2009025"/>
              <a:ext cx="487150" cy="646075"/>
            </a:xfrm>
            <a:custGeom>
              <a:avLst/>
              <a:gdLst/>
              <a:ahLst/>
              <a:cxnLst/>
              <a:rect l="l" t="t" r="r" b="b"/>
              <a:pathLst>
                <a:path w="19486" h="25843" extrusionOk="0">
                  <a:moveTo>
                    <a:pt x="5266" y="10067"/>
                  </a:moveTo>
                  <a:cubicBezTo>
                    <a:pt x="4387" y="7015"/>
                    <a:pt x="5377" y="3386"/>
                    <a:pt x="7005" y="4084"/>
                  </a:cubicBezTo>
                  <a:cubicBezTo>
                    <a:pt x="7005" y="4084"/>
                    <a:pt x="10219" y="1"/>
                    <a:pt x="14180" y="2467"/>
                  </a:cubicBezTo>
                  <a:cubicBezTo>
                    <a:pt x="16454" y="3882"/>
                    <a:pt x="18769" y="6893"/>
                    <a:pt x="16404" y="11421"/>
                  </a:cubicBezTo>
                  <a:cubicBezTo>
                    <a:pt x="16404" y="11421"/>
                    <a:pt x="19486" y="17131"/>
                    <a:pt x="16656" y="21173"/>
                  </a:cubicBezTo>
                  <a:cubicBezTo>
                    <a:pt x="13826" y="25226"/>
                    <a:pt x="1" y="25843"/>
                    <a:pt x="5266" y="10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2;p53">
              <a:extLst>
                <a:ext uri="{FF2B5EF4-FFF2-40B4-BE49-F238E27FC236}">
                  <a16:creationId xmlns:a16="http://schemas.microsoft.com/office/drawing/2014/main" id="{5A1320C3-EDBC-48A4-AA12-9FCB3D78348B}"/>
                </a:ext>
              </a:extLst>
            </p:cNvPr>
            <p:cNvSpPr/>
            <p:nvPr/>
          </p:nvSpPr>
          <p:spPr>
            <a:xfrm>
              <a:off x="1542341" y="2221087"/>
              <a:ext cx="487150" cy="431075"/>
            </a:xfrm>
            <a:custGeom>
              <a:avLst/>
              <a:gdLst/>
              <a:ahLst/>
              <a:cxnLst/>
              <a:rect l="l" t="t" r="r" b="b"/>
              <a:pathLst>
                <a:path w="19486" h="17243" extrusionOk="0">
                  <a:moveTo>
                    <a:pt x="17343" y="11"/>
                  </a:moveTo>
                  <a:cubicBezTo>
                    <a:pt x="17233" y="870"/>
                    <a:pt x="16939" y="1810"/>
                    <a:pt x="16404" y="2821"/>
                  </a:cubicBezTo>
                  <a:cubicBezTo>
                    <a:pt x="16404" y="2821"/>
                    <a:pt x="19486" y="8531"/>
                    <a:pt x="16656" y="12573"/>
                  </a:cubicBezTo>
                  <a:cubicBezTo>
                    <a:pt x="13826" y="16626"/>
                    <a:pt x="1" y="17243"/>
                    <a:pt x="5266" y="1467"/>
                  </a:cubicBezTo>
                  <a:cubicBezTo>
                    <a:pt x="5266" y="1467"/>
                    <a:pt x="7318" y="3558"/>
                    <a:pt x="11239" y="2356"/>
                  </a:cubicBezTo>
                  <a:cubicBezTo>
                    <a:pt x="15151" y="1153"/>
                    <a:pt x="16333" y="173"/>
                    <a:pt x="16333" y="173"/>
                  </a:cubicBezTo>
                  <a:cubicBezTo>
                    <a:pt x="16333" y="173"/>
                    <a:pt x="16777" y="1"/>
                    <a:pt x="17343" y="11"/>
                  </a:cubicBez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93;p53">
              <a:extLst>
                <a:ext uri="{FF2B5EF4-FFF2-40B4-BE49-F238E27FC236}">
                  <a16:creationId xmlns:a16="http://schemas.microsoft.com/office/drawing/2014/main" id="{A61E3E4B-EDF5-4C21-B1CF-A40F697508D1}"/>
                </a:ext>
              </a:extLst>
            </p:cNvPr>
            <p:cNvSpPr/>
            <p:nvPr/>
          </p:nvSpPr>
          <p:spPr>
            <a:xfrm>
              <a:off x="1711725" y="2027225"/>
              <a:ext cx="213775" cy="94525"/>
            </a:xfrm>
            <a:custGeom>
              <a:avLst/>
              <a:gdLst/>
              <a:ahLst/>
              <a:cxnLst/>
              <a:rect l="l" t="t" r="r" b="b"/>
              <a:pathLst>
                <a:path w="8551" h="3781" extrusionOk="0">
                  <a:moveTo>
                    <a:pt x="1" y="3780"/>
                  </a:moveTo>
                  <a:cubicBezTo>
                    <a:pt x="1" y="3780"/>
                    <a:pt x="2214" y="1294"/>
                    <a:pt x="5064" y="1263"/>
                  </a:cubicBezTo>
                  <a:cubicBezTo>
                    <a:pt x="7924" y="1243"/>
                    <a:pt x="8551" y="3305"/>
                    <a:pt x="8551" y="3305"/>
                  </a:cubicBezTo>
                  <a:cubicBezTo>
                    <a:pt x="8551" y="3305"/>
                    <a:pt x="5347" y="0"/>
                    <a:pt x="1" y="3780"/>
                  </a:cubicBez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94;p53">
              <a:extLst>
                <a:ext uri="{FF2B5EF4-FFF2-40B4-BE49-F238E27FC236}">
                  <a16:creationId xmlns:a16="http://schemas.microsoft.com/office/drawing/2014/main" id="{6C8410BD-28D4-4FC3-9099-915FCE2376BE}"/>
                </a:ext>
              </a:extLst>
            </p:cNvPr>
            <p:cNvSpPr/>
            <p:nvPr/>
          </p:nvSpPr>
          <p:spPr>
            <a:xfrm>
              <a:off x="1755700" y="2292000"/>
              <a:ext cx="125850" cy="197625"/>
            </a:xfrm>
            <a:custGeom>
              <a:avLst/>
              <a:gdLst/>
              <a:ahLst/>
              <a:cxnLst/>
              <a:rect l="l" t="t" r="r" b="b"/>
              <a:pathLst>
                <a:path w="5034" h="7905" extrusionOk="0">
                  <a:moveTo>
                    <a:pt x="4740" y="1"/>
                  </a:moveTo>
                  <a:lnTo>
                    <a:pt x="5033" y="6923"/>
                  </a:lnTo>
                  <a:lnTo>
                    <a:pt x="4548" y="6923"/>
                  </a:lnTo>
                  <a:cubicBezTo>
                    <a:pt x="4548" y="6923"/>
                    <a:pt x="3912" y="7904"/>
                    <a:pt x="2183" y="7904"/>
                  </a:cubicBezTo>
                  <a:cubicBezTo>
                    <a:pt x="455" y="7904"/>
                    <a:pt x="263" y="6923"/>
                    <a:pt x="263" y="6923"/>
                  </a:cubicBezTo>
                  <a:lnTo>
                    <a:pt x="0" y="6923"/>
                  </a:lnTo>
                  <a:lnTo>
                    <a:pt x="314" y="54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95;p53">
              <a:extLst>
                <a:ext uri="{FF2B5EF4-FFF2-40B4-BE49-F238E27FC236}">
                  <a16:creationId xmlns:a16="http://schemas.microsoft.com/office/drawing/2014/main" id="{3321C635-5351-4A6F-8DDB-0447176E9E1C}"/>
                </a:ext>
              </a:extLst>
            </p:cNvPr>
            <p:cNvSpPr/>
            <p:nvPr/>
          </p:nvSpPr>
          <p:spPr>
            <a:xfrm>
              <a:off x="1757975" y="2292000"/>
              <a:ext cx="121050" cy="149100"/>
            </a:xfrm>
            <a:custGeom>
              <a:avLst/>
              <a:gdLst/>
              <a:ahLst/>
              <a:cxnLst/>
              <a:rect l="l" t="t" r="r" b="b"/>
              <a:pathLst>
                <a:path w="4842" h="5964" extrusionOk="0">
                  <a:moveTo>
                    <a:pt x="4649" y="1"/>
                  </a:moveTo>
                  <a:lnTo>
                    <a:pt x="4841" y="4428"/>
                  </a:lnTo>
                  <a:cubicBezTo>
                    <a:pt x="4124" y="5387"/>
                    <a:pt x="3154" y="5964"/>
                    <a:pt x="2092" y="5964"/>
                  </a:cubicBezTo>
                  <a:cubicBezTo>
                    <a:pt x="1324" y="5964"/>
                    <a:pt x="607" y="5661"/>
                    <a:pt x="0" y="5135"/>
                  </a:cubicBezTo>
                  <a:lnTo>
                    <a:pt x="223" y="5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96;p53">
              <a:extLst>
                <a:ext uri="{FF2B5EF4-FFF2-40B4-BE49-F238E27FC236}">
                  <a16:creationId xmlns:a16="http://schemas.microsoft.com/office/drawing/2014/main" id="{AB149513-8C7A-4D1A-8C69-486469B46A1B}"/>
                </a:ext>
              </a:extLst>
            </p:cNvPr>
            <p:cNvSpPr/>
            <p:nvPr/>
          </p:nvSpPr>
          <p:spPr>
            <a:xfrm>
              <a:off x="1668275" y="2171475"/>
              <a:ext cx="287300" cy="243100"/>
            </a:xfrm>
            <a:custGeom>
              <a:avLst/>
              <a:gdLst/>
              <a:ahLst/>
              <a:cxnLst/>
              <a:rect l="l" t="t" r="r" b="b"/>
              <a:pathLst>
                <a:path w="11492" h="9724" extrusionOk="0">
                  <a:moveTo>
                    <a:pt x="10956" y="2275"/>
                  </a:moveTo>
                  <a:cubicBezTo>
                    <a:pt x="11279" y="2477"/>
                    <a:pt x="11492" y="2841"/>
                    <a:pt x="11492" y="3275"/>
                  </a:cubicBezTo>
                  <a:cubicBezTo>
                    <a:pt x="11492" y="3993"/>
                    <a:pt x="10906" y="4650"/>
                    <a:pt x="10178" y="4731"/>
                  </a:cubicBezTo>
                  <a:lnTo>
                    <a:pt x="10178" y="5287"/>
                  </a:lnTo>
                  <a:cubicBezTo>
                    <a:pt x="10178" y="7733"/>
                    <a:pt x="7773" y="9723"/>
                    <a:pt x="5741" y="9723"/>
                  </a:cubicBezTo>
                  <a:cubicBezTo>
                    <a:pt x="3719" y="9723"/>
                    <a:pt x="1314" y="7733"/>
                    <a:pt x="1314" y="5287"/>
                  </a:cubicBezTo>
                  <a:lnTo>
                    <a:pt x="1314" y="4731"/>
                  </a:lnTo>
                  <a:cubicBezTo>
                    <a:pt x="586" y="4650"/>
                    <a:pt x="0" y="3993"/>
                    <a:pt x="0" y="3275"/>
                  </a:cubicBezTo>
                  <a:cubicBezTo>
                    <a:pt x="0" y="2548"/>
                    <a:pt x="586" y="2022"/>
                    <a:pt x="1314" y="2113"/>
                  </a:cubicBezTo>
                  <a:cubicBezTo>
                    <a:pt x="1314" y="2113"/>
                    <a:pt x="3103" y="1658"/>
                    <a:pt x="3528" y="1"/>
                  </a:cubicBezTo>
                  <a:cubicBezTo>
                    <a:pt x="3528" y="1"/>
                    <a:pt x="5053" y="3589"/>
                    <a:pt x="10956" y="227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1597;p53">
              <a:extLst>
                <a:ext uri="{FF2B5EF4-FFF2-40B4-BE49-F238E27FC236}">
                  <a16:creationId xmlns:a16="http://schemas.microsoft.com/office/drawing/2014/main" id="{ACDB3D4E-C2C5-4E14-8642-DA7CC2E9DCC0}"/>
                </a:ext>
              </a:extLst>
            </p:cNvPr>
            <p:cNvSpPr/>
            <p:nvPr/>
          </p:nvSpPr>
          <p:spPr>
            <a:xfrm>
              <a:off x="1668275" y="2171475"/>
              <a:ext cx="287300" cy="240325"/>
            </a:xfrm>
            <a:custGeom>
              <a:avLst/>
              <a:gdLst/>
              <a:ahLst/>
              <a:cxnLst/>
              <a:rect l="l" t="t" r="r" b="b"/>
              <a:pathLst>
                <a:path w="11492" h="9613" extrusionOk="0">
                  <a:moveTo>
                    <a:pt x="1314" y="2113"/>
                  </a:moveTo>
                  <a:cubicBezTo>
                    <a:pt x="1314" y="2113"/>
                    <a:pt x="3103" y="1658"/>
                    <a:pt x="3528" y="1"/>
                  </a:cubicBezTo>
                  <a:lnTo>
                    <a:pt x="3528" y="1"/>
                  </a:lnTo>
                  <a:lnTo>
                    <a:pt x="3528" y="11"/>
                  </a:lnTo>
                  <a:lnTo>
                    <a:pt x="3528" y="11"/>
                  </a:lnTo>
                  <a:lnTo>
                    <a:pt x="3528" y="11"/>
                  </a:lnTo>
                  <a:lnTo>
                    <a:pt x="3528" y="11"/>
                  </a:lnTo>
                  <a:lnTo>
                    <a:pt x="3538" y="11"/>
                  </a:lnTo>
                  <a:lnTo>
                    <a:pt x="3538" y="21"/>
                  </a:lnTo>
                  <a:lnTo>
                    <a:pt x="3538" y="31"/>
                  </a:lnTo>
                  <a:lnTo>
                    <a:pt x="3538" y="31"/>
                  </a:lnTo>
                  <a:lnTo>
                    <a:pt x="3548" y="41"/>
                  </a:lnTo>
                  <a:lnTo>
                    <a:pt x="3548" y="41"/>
                  </a:lnTo>
                  <a:lnTo>
                    <a:pt x="3548" y="52"/>
                  </a:lnTo>
                  <a:lnTo>
                    <a:pt x="3558" y="61"/>
                  </a:lnTo>
                  <a:lnTo>
                    <a:pt x="3558" y="61"/>
                  </a:lnTo>
                  <a:cubicBezTo>
                    <a:pt x="3568" y="92"/>
                    <a:pt x="3578" y="112"/>
                    <a:pt x="3598" y="153"/>
                  </a:cubicBezTo>
                  <a:lnTo>
                    <a:pt x="3598" y="153"/>
                  </a:lnTo>
                  <a:lnTo>
                    <a:pt x="3598" y="153"/>
                  </a:lnTo>
                  <a:cubicBezTo>
                    <a:pt x="3962" y="800"/>
                    <a:pt x="5700" y="3306"/>
                    <a:pt x="10592" y="2345"/>
                  </a:cubicBezTo>
                  <a:cubicBezTo>
                    <a:pt x="7843" y="3144"/>
                    <a:pt x="6155" y="2871"/>
                    <a:pt x="5125" y="2295"/>
                  </a:cubicBezTo>
                  <a:cubicBezTo>
                    <a:pt x="5104" y="2911"/>
                    <a:pt x="5053" y="3477"/>
                    <a:pt x="4973" y="3841"/>
                  </a:cubicBezTo>
                  <a:cubicBezTo>
                    <a:pt x="3780" y="3164"/>
                    <a:pt x="3416" y="5024"/>
                    <a:pt x="4720" y="5478"/>
                  </a:cubicBezTo>
                  <a:lnTo>
                    <a:pt x="4872" y="9612"/>
                  </a:lnTo>
                  <a:cubicBezTo>
                    <a:pt x="3083" y="9157"/>
                    <a:pt x="1314" y="7389"/>
                    <a:pt x="1314" y="5287"/>
                  </a:cubicBezTo>
                  <a:lnTo>
                    <a:pt x="1314" y="4731"/>
                  </a:lnTo>
                  <a:cubicBezTo>
                    <a:pt x="586" y="4650"/>
                    <a:pt x="0" y="3993"/>
                    <a:pt x="0" y="3275"/>
                  </a:cubicBezTo>
                  <a:cubicBezTo>
                    <a:pt x="0" y="2548"/>
                    <a:pt x="586" y="2022"/>
                    <a:pt x="1314" y="2113"/>
                  </a:cubicBezTo>
                  <a:close/>
                  <a:moveTo>
                    <a:pt x="11441" y="2911"/>
                  </a:moveTo>
                  <a:cubicBezTo>
                    <a:pt x="10915" y="2729"/>
                    <a:pt x="10188" y="3144"/>
                    <a:pt x="10188" y="3144"/>
                  </a:cubicBezTo>
                  <a:cubicBezTo>
                    <a:pt x="10804" y="3205"/>
                    <a:pt x="10814" y="3973"/>
                    <a:pt x="10178" y="4306"/>
                  </a:cubicBezTo>
                  <a:lnTo>
                    <a:pt x="10178" y="4731"/>
                  </a:lnTo>
                  <a:cubicBezTo>
                    <a:pt x="10906" y="4650"/>
                    <a:pt x="11492" y="3993"/>
                    <a:pt x="11492" y="3275"/>
                  </a:cubicBezTo>
                  <a:cubicBezTo>
                    <a:pt x="11492" y="3144"/>
                    <a:pt x="11471" y="3023"/>
                    <a:pt x="11441" y="291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98;p53">
              <a:extLst>
                <a:ext uri="{FF2B5EF4-FFF2-40B4-BE49-F238E27FC236}">
                  <a16:creationId xmlns:a16="http://schemas.microsoft.com/office/drawing/2014/main" id="{F837E59A-9E97-426B-98CE-254485C3D8C2}"/>
                </a:ext>
              </a:extLst>
            </p:cNvPr>
            <p:cNvSpPr/>
            <p:nvPr/>
          </p:nvSpPr>
          <p:spPr>
            <a:xfrm>
              <a:off x="1772125" y="2335975"/>
              <a:ext cx="57625" cy="23500"/>
            </a:xfrm>
            <a:custGeom>
              <a:avLst/>
              <a:gdLst/>
              <a:ahLst/>
              <a:cxnLst/>
              <a:rect l="l" t="t" r="r" b="b"/>
              <a:pathLst>
                <a:path w="2305" h="940" extrusionOk="0">
                  <a:moveTo>
                    <a:pt x="2284" y="0"/>
                  </a:moveTo>
                  <a:cubicBezTo>
                    <a:pt x="2305" y="495"/>
                    <a:pt x="1809" y="910"/>
                    <a:pt x="1173" y="920"/>
                  </a:cubicBezTo>
                  <a:cubicBezTo>
                    <a:pt x="546" y="940"/>
                    <a:pt x="21" y="546"/>
                    <a:pt x="0" y="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99;p53">
              <a:extLst>
                <a:ext uri="{FF2B5EF4-FFF2-40B4-BE49-F238E27FC236}">
                  <a16:creationId xmlns:a16="http://schemas.microsoft.com/office/drawing/2014/main" id="{8420225E-6F8D-421D-91CE-87E7387D2D68}"/>
                </a:ext>
              </a:extLst>
            </p:cNvPr>
            <p:cNvSpPr/>
            <p:nvPr/>
          </p:nvSpPr>
          <p:spPr>
            <a:xfrm>
              <a:off x="1786775" y="2289725"/>
              <a:ext cx="24275" cy="12650"/>
            </a:xfrm>
            <a:custGeom>
              <a:avLst/>
              <a:gdLst/>
              <a:ahLst/>
              <a:cxnLst/>
              <a:rect l="l" t="t" r="r" b="b"/>
              <a:pathLst>
                <a:path w="971" h="506" extrusionOk="0">
                  <a:moveTo>
                    <a:pt x="971" y="496"/>
                  </a:moveTo>
                  <a:cubicBezTo>
                    <a:pt x="971" y="496"/>
                    <a:pt x="769" y="1"/>
                    <a:pt x="385" y="41"/>
                  </a:cubicBezTo>
                  <a:cubicBezTo>
                    <a:pt x="1" y="92"/>
                    <a:pt x="233" y="506"/>
                    <a:pt x="233" y="506"/>
                  </a:cubicBezTo>
                  <a:cubicBezTo>
                    <a:pt x="364" y="122"/>
                    <a:pt x="738" y="355"/>
                    <a:pt x="971" y="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0;p53">
              <a:extLst>
                <a:ext uri="{FF2B5EF4-FFF2-40B4-BE49-F238E27FC236}">
                  <a16:creationId xmlns:a16="http://schemas.microsoft.com/office/drawing/2014/main" id="{C7536631-C611-47F4-AD22-F589AE087963}"/>
                </a:ext>
              </a:extLst>
            </p:cNvPr>
            <p:cNvSpPr/>
            <p:nvPr/>
          </p:nvSpPr>
          <p:spPr>
            <a:xfrm>
              <a:off x="1713250" y="2201800"/>
              <a:ext cx="56875" cy="14675"/>
            </a:xfrm>
            <a:custGeom>
              <a:avLst/>
              <a:gdLst/>
              <a:ahLst/>
              <a:cxnLst/>
              <a:rect l="l" t="t" r="r" b="b"/>
              <a:pathLst>
                <a:path w="2275" h="587" extrusionOk="0">
                  <a:moveTo>
                    <a:pt x="0" y="587"/>
                  </a:moveTo>
                  <a:lnTo>
                    <a:pt x="2275" y="587"/>
                  </a:lnTo>
                  <a:cubicBezTo>
                    <a:pt x="2275" y="587"/>
                    <a:pt x="2264" y="243"/>
                    <a:pt x="1759" y="122"/>
                  </a:cubicBezTo>
                  <a:cubicBezTo>
                    <a:pt x="1253" y="0"/>
                    <a:pt x="0" y="587"/>
                    <a:pt x="0" y="587"/>
                  </a:cubicBez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01;p53">
              <a:extLst>
                <a:ext uri="{FF2B5EF4-FFF2-40B4-BE49-F238E27FC236}">
                  <a16:creationId xmlns:a16="http://schemas.microsoft.com/office/drawing/2014/main" id="{6EE7218D-4A6F-4A85-8107-EC4788D15C01}"/>
                </a:ext>
              </a:extLst>
            </p:cNvPr>
            <p:cNvSpPr/>
            <p:nvPr/>
          </p:nvSpPr>
          <p:spPr>
            <a:xfrm>
              <a:off x="1836300" y="2201800"/>
              <a:ext cx="56850" cy="14675"/>
            </a:xfrm>
            <a:custGeom>
              <a:avLst/>
              <a:gdLst/>
              <a:ahLst/>
              <a:cxnLst/>
              <a:rect l="l" t="t" r="r" b="b"/>
              <a:pathLst>
                <a:path w="2274" h="587" extrusionOk="0">
                  <a:moveTo>
                    <a:pt x="2274" y="587"/>
                  </a:moveTo>
                  <a:lnTo>
                    <a:pt x="0" y="587"/>
                  </a:lnTo>
                  <a:cubicBezTo>
                    <a:pt x="0" y="587"/>
                    <a:pt x="10" y="243"/>
                    <a:pt x="515" y="122"/>
                  </a:cubicBezTo>
                  <a:cubicBezTo>
                    <a:pt x="1021" y="0"/>
                    <a:pt x="2274" y="587"/>
                    <a:pt x="2274" y="587"/>
                  </a:cubicBez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02;p53">
              <a:extLst>
                <a:ext uri="{FF2B5EF4-FFF2-40B4-BE49-F238E27FC236}">
                  <a16:creationId xmlns:a16="http://schemas.microsoft.com/office/drawing/2014/main" id="{028588F3-A3CE-4016-8610-651B195EE1B0}"/>
                </a:ext>
              </a:extLst>
            </p:cNvPr>
            <p:cNvSpPr/>
            <p:nvPr/>
          </p:nvSpPr>
          <p:spPr>
            <a:xfrm>
              <a:off x="1703900" y="2207875"/>
              <a:ext cx="183200" cy="73550"/>
            </a:xfrm>
            <a:custGeom>
              <a:avLst/>
              <a:gdLst/>
              <a:ahLst/>
              <a:cxnLst/>
              <a:rect l="l" t="t" r="r" b="b"/>
              <a:pathLst>
                <a:path w="7328" h="2942" extrusionOk="0">
                  <a:moveTo>
                    <a:pt x="1476" y="0"/>
                  </a:moveTo>
                  <a:cubicBezTo>
                    <a:pt x="1880" y="0"/>
                    <a:pt x="2244" y="162"/>
                    <a:pt x="2507" y="435"/>
                  </a:cubicBezTo>
                  <a:cubicBezTo>
                    <a:pt x="2780" y="698"/>
                    <a:pt x="2941" y="1062"/>
                    <a:pt x="2941" y="1466"/>
                  </a:cubicBezTo>
                  <a:cubicBezTo>
                    <a:pt x="2941" y="1870"/>
                    <a:pt x="2780" y="2244"/>
                    <a:pt x="2507" y="2506"/>
                  </a:cubicBezTo>
                  <a:cubicBezTo>
                    <a:pt x="2244" y="2769"/>
                    <a:pt x="1880" y="2941"/>
                    <a:pt x="1476" y="2941"/>
                  </a:cubicBezTo>
                  <a:cubicBezTo>
                    <a:pt x="1061" y="2941"/>
                    <a:pt x="698" y="2769"/>
                    <a:pt x="435" y="2506"/>
                  </a:cubicBezTo>
                  <a:cubicBezTo>
                    <a:pt x="162" y="2244"/>
                    <a:pt x="1" y="1870"/>
                    <a:pt x="1" y="1466"/>
                  </a:cubicBezTo>
                  <a:cubicBezTo>
                    <a:pt x="1" y="1062"/>
                    <a:pt x="162" y="698"/>
                    <a:pt x="435" y="435"/>
                  </a:cubicBezTo>
                  <a:cubicBezTo>
                    <a:pt x="698" y="162"/>
                    <a:pt x="1061" y="0"/>
                    <a:pt x="1476" y="0"/>
                  </a:cubicBezTo>
                  <a:close/>
                  <a:moveTo>
                    <a:pt x="5862" y="0"/>
                  </a:moveTo>
                  <a:cubicBezTo>
                    <a:pt x="6267" y="0"/>
                    <a:pt x="6630" y="162"/>
                    <a:pt x="6903" y="435"/>
                  </a:cubicBezTo>
                  <a:cubicBezTo>
                    <a:pt x="7166" y="698"/>
                    <a:pt x="7327" y="1062"/>
                    <a:pt x="7327" y="1466"/>
                  </a:cubicBezTo>
                  <a:cubicBezTo>
                    <a:pt x="7327" y="1870"/>
                    <a:pt x="7166" y="2244"/>
                    <a:pt x="6903" y="2506"/>
                  </a:cubicBezTo>
                  <a:cubicBezTo>
                    <a:pt x="6630" y="2769"/>
                    <a:pt x="6267" y="2941"/>
                    <a:pt x="5862" y="2941"/>
                  </a:cubicBezTo>
                  <a:cubicBezTo>
                    <a:pt x="5458" y="2941"/>
                    <a:pt x="5084" y="2769"/>
                    <a:pt x="4821" y="2506"/>
                  </a:cubicBezTo>
                  <a:cubicBezTo>
                    <a:pt x="4558" y="2244"/>
                    <a:pt x="4397" y="1870"/>
                    <a:pt x="4397" y="1466"/>
                  </a:cubicBezTo>
                  <a:cubicBezTo>
                    <a:pt x="4397" y="1062"/>
                    <a:pt x="4558" y="698"/>
                    <a:pt x="4821" y="435"/>
                  </a:cubicBezTo>
                  <a:cubicBezTo>
                    <a:pt x="5084" y="162"/>
                    <a:pt x="5458" y="0"/>
                    <a:pt x="5862" y="0"/>
                  </a:cubicBezTo>
                  <a:close/>
                  <a:moveTo>
                    <a:pt x="6792" y="536"/>
                  </a:moveTo>
                  <a:cubicBezTo>
                    <a:pt x="6559" y="294"/>
                    <a:pt x="6226" y="142"/>
                    <a:pt x="5862" y="142"/>
                  </a:cubicBezTo>
                  <a:cubicBezTo>
                    <a:pt x="5499" y="142"/>
                    <a:pt x="5165" y="294"/>
                    <a:pt x="4922" y="536"/>
                  </a:cubicBezTo>
                  <a:cubicBezTo>
                    <a:pt x="4680" y="768"/>
                    <a:pt x="4538" y="1102"/>
                    <a:pt x="4538" y="1466"/>
                  </a:cubicBezTo>
                  <a:cubicBezTo>
                    <a:pt x="4538" y="1839"/>
                    <a:pt x="4680" y="2163"/>
                    <a:pt x="4922" y="2405"/>
                  </a:cubicBezTo>
                  <a:cubicBezTo>
                    <a:pt x="5165" y="2648"/>
                    <a:pt x="5499" y="2789"/>
                    <a:pt x="5862" y="2789"/>
                  </a:cubicBezTo>
                  <a:cubicBezTo>
                    <a:pt x="6226" y="2789"/>
                    <a:pt x="6559" y="2648"/>
                    <a:pt x="6792" y="2405"/>
                  </a:cubicBezTo>
                  <a:cubicBezTo>
                    <a:pt x="7035" y="2163"/>
                    <a:pt x="7186" y="1839"/>
                    <a:pt x="7186" y="1466"/>
                  </a:cubicBezTo>
                  <a:cubicBezTo>
                    <a:pt x="7186" y="1102"/>
                    <a:pt x="7035" y="768"/>
                    <a:pt x="6792" y="536"/>
                  </a:cubicBezTo>
                  <a:close/>
                  <a:moveTo>
                    <a:pt x="2406" y="536"/>
                  </a:moveTo>
                  <a:cubicBezTo>
                    <a:pt x="2163" y="294"/>
                    <a:pt x="1840" y="142"/>
                    <a:pt x="1476" y="142"/>
                  </a:cubicBezTo>
                  <a:cubicBezTo>
                    <a:pt x="1102" y="142"/>
                    <a:pt x="778" y="294"/>
                    <a:pt x="536" y="536"/>
                  </a:cubicBezTo>
                  <a:cubicBezTo>
                    <a:pt x="293" y="768"/>
                    <a:pt x="142" y="1102"/>
                    <a:pt x="142" y="1466"/>
                  </a:cubicBezTo>
                  <a:cubicBezTo>
                    <a:pt x="142" y="1839"/>
                    <a:pt x="293" y="2163"/>
                    <a:pt x="536" y="2405"/>
                  </a:cubicBezTo>
                  <a:cubicBezTo>
                    <a:pt x="778" y="2648"/>
                    <a:pt x="1102" y="2789"/>
                    <a:pt x="1476" y="2789"/>
                  </a:cubicBezTo>
                  <a:cubicBezTo>
                    <a:pt x="1840" y="2789"/>
                    <a:pt x="2163" y="2648"/>
                    <a:pt x="2406" y="2405"/>
                  </a:cubicBezTo>
                  <a:cubicBezTo>
                    <a:pt x="2649" y="2163"/>
                    <a:pt x="2800" y="1839"/>
                    <a:pt x="2800" y="1466"/>
                  </a:cubicBezTo>
                  <a:cubicBezTo>
                    <a:pt x="2800" y="1102"/>
                    <a:pt x="2649" y="768"/>
                    <a:pt x="2406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03;p53">
              <a:extLst>
                <a:ext uri="{FF2B5EF4-FFF2-40B4-BE49-F238E27FC236}">
                  <a16:creationId xmlns:a16="http://schemas.microsoft.com/office/drawing/2014/main" id="{90407D7E-7D78-4011-BB9F-DED20D62004B}"/>
                </a:ext>
              </a:extLst>
            </p:cNvPr>
            <p:cNvSpPr/>
            <p:nvPr/>
          </p:nvSpPr>
          <p:spPr>
            <a:xfrm>
              <a:off x="1531600" y="2503225"/>
              <a:ext cx="148075" cy="313575"/>
            </a:xfrm>
            <a:custGeom>
              <a:avLst/>
              <a:gdLst/>
              <a:ahLst/>
              <a:cxnLst/>
              <a:rect l="l" t="t" r="r" b="b"/>
              <a:pathLst>
                <a:path w="5923" h="12543" extrusionOk="0">
                  <a:moveTo>
                    <a:pt x="5922" y="839"/>
                  </a:moveTo>
                  <a:lnTo>
                    <a:pt x="5255" y="1"/>
                  </a:lnTo>
                  <a:lnTo>
                    <a:pt x="0" y="9996"/>
                  </a:lnTo>
                  <a:lnTo>
                    <a:pt x="5316" y="125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04;p53">
              <a:extLst>
                <a:ext uri="{FF2B5EF4-FFF2-40B4-BE49-F238E27FC236}">
                  <a16:creationId xmlns:a16="http://schemas.microsoft.com/office/drawing/2014/main" id="{2F9C34DB-66C6-47B7-80BF-58B3595DAEB9}"/>
                </a:ext>
              </a:extLst>
            </p:cNvPr>
            <p:cNvSpPr/>
            <p:nvPr/>
          </p:nvSpPr>
          <p:spPr>
            <a:xfrm>
              <a:off x="1332500" y="2367050"/>
              <a:ext cx="293600" cy="467200"/>
            </a:xfrm>
            <a:custGeom>
              <a:avLst/>
              <a:gdLst/>
              <a:ahLst/>
              <a:cxnLst/>
              <a:rect l="l" t="t" r="r" b="b"/>
              <a:pathLst>
                <a:path w="11744" h="18688" extrusionOk="0">
                  <a:moveTo>
                    <a:pt x="11542" y="14766"/>
                  </a:moveTo>
                  <a:cubicBezTo>
                    <a:pt x="11744" y="16959"/>
                    <a:pt x="11309" y="17737"/>
                    <a:pt x="10693" y="18212"/>
                  </a:cubicBezTo>
                  <a:cubicBezTo>
                    <a:pt x="10086" y="18687"/>
                    <a:pt x="7903" y="16949"/>
                    <a:pt x="7246" y="14614"/>
                  </a:cubicBezTo>
                  <a:cubicBezTo>
                    <a:pt x="6590" y="12290"/>
                    <a:pt x="5923" y="4680"/>
                    <a:pt x="5923" y="4680"/>
                  </a:cubicBezTo>
                  <a:lnTo>
                    <a:pt x="3123" y="3942"/>
                  </a:lnTo>
                  <a:lnTo>
                    <a:pt x="1061" y="3406"/>
                  </a:lnTo>
                  <a:lnTo>
                    <a:pt x="839" y="2942"/>
                  </a:lnTo>
                  <a:cubicBezTo>
                    <a:pt x="910" y="2810"/>
                    <a:pt x="2628" y="2466"/>
                    <a:pt x="2628" y="2466"/>
                  </a:cubicBezTo>
                  <a:cubicBezTo>
                    <a:pt x="2628" y="2466"/>
                    <a:pt x="991" y="2385"/>
                    <a:pt x="495" y="2385"/>
                  </a:cubicBezTo>
                  <a:cubicBezTo>
                    <a:pt x="0" y="2385"/>
                    <a:pt x="273" y="2021"/>
                    <a:pt x="273" y="2021"/>
                  </a:cubicBezTo>
                  <a:cubicBezTo>
                    <a:pt x="1000" y="1738"/>
                    <a:pt x="1890" y="1729"/>
                    <a:pt x="1890" y="1729"/>
                  </a:cubicBezTo>
                  <a:cubicBezTo>
                    <a:pt x="1557" y="1637"/>
                    <a:pt x="980" y="1668"/>
                    <a:pt x="980" y="1668"/>
                  </a:cubicBezTo>
                  <a:cubicBezTo>
                    <a:pt x="667" y="1587"/>
                    <a:pt x="879" y="1284"/>
                    <a:pt x="1112" y="1223"/>
                  </a:cubicBezTo>
                  <a:cubicBezTo>
                    <a:pt x="2426" y="1011"/>
                    <a:pt x="3830" y="1294"/>
                    <a:pt x="4649" y="1516"/>
                  </a:cubicBezTo>
                  <a:cubicBezTo>
                    <a:pt x="4366" y="1203"/>
                    <a:pt x="4103" y="900"/>
                    <a:pt x="3972" y="718"/>
                  </a:cubicBezTo>
                  <a:cubicBezTo>
                    <a:pt x="3648" y="263"/>
                    <a:pt x="4315" y="0"/>
                    <a:pt x="4315" y="0"/>
                  </a:cubicBezTo>
                  <a:cubicBezTo>
                    <a:pt x="4598" y="354"/>
                    <a:pt x="5872" y="1042"/>
                    <a:pt x="5872" y="1042"/>
                  </a:cubicBezTo>
                  <a:lnTo>
                    <a:pt x="7246" y="3932"/>
                  </a:lnTo>
                  <a:lnTo>
                    <a:pt x="7499" y="4235"/>
                  </a:lnTo>
                  <a:cubicBezTo>
                    <a:pt x="8600" y="6792"/>
                    <a:pt x="11349" y="12573"/>
                    <a:pt x="11542" y="1476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05;p53">
              <a:extLst>
                <a:ext uri="{FF2B5EF4-FFF2-40B4-BE49-F238E27FC236}">
                  <a16:creationId xmlns:a16="http://schemas.microsoft.com/office/drawing/2014/main" id="{ED3399D8-1B14-4017-89F7-87076610FD38}"/>
                </a:ext>
              </a:extLst>
            </p:cNvPr>
            <p:cNvSpPr/>
            <p:nvPr/>
          </p:nvSpPr>
          <p:spPr>
            <a:xfrm>
              <a:off x="1510375" y="2714975"/>
              <a:ext cx="115725" cy="119275"/>
            </a:xfrm>
            <a:custGeom>
              <a:avLst/>
              <a:gdLst/>
              <a:ahLst/>
              <a:cxnLst/>
              <a:rect l="l" t="t" r="r" b="b"/>
              <a:pathLst>
                <a:path w="4629" h="4771" extrusionOk="0">
                  <a:moveTo>
                    <a:pt x="4427" y="849"/>
                  </a:moveTo>
                  <a:cubicBezTo>
                    <a:pt x="4629" y="3042"/>
                    <a:pt x="4194" y="3820"/>
                    <a:pt x="3578" y="4295"/>
                  </a:cubicBezTo>
                  <a:cubicBezTo>
                    <a:pt x="2971" y="4770"/>
                    <a:pt x="788" y="3032"/>
                    <a:pt x="131" y="697"/>
                  </a:cubicBezTo>
                  <a:cubicBezTo>
                    <a:pt x="91" y="546"/>
                    <a:pt x="41" y="364"/>
                    <a:pt x="0" y="162"/>
                  </a:cubicBezTo>
                  <a:cubicBezTo>
                    <a:pt x="627" y="1658"/>
                    <a:pt x="1910" y="3244"/>
                    <a:pt x="3022" y="2911"/>
                  </a:cubicBezTo>
                  <a:cubicBezTo>
                    <a:pt x="3982" y="2617"/>
                    <a:pt x="4225" y="950"/>
                    <a:pt x="4275" y="0"/>
                  </a:cubicBezTo>
                  <a:cubicBezTo>
                    <a:pt x="4356" y="313"/>
                    <a:pt x="4407" y="607"/>
                    <a:pt x="4427" y="84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6;p53">
              <a:extLst>
                <a:ext uri="{FF2B5EF4-FFF2-40B4-BE49-F238E27FC236}">
                  <a16:creationId xmlns:a16="http://schemas.microsoft.com/office/drawing/2014/main" id="{DD716151-BEEC-423E-A49E-DB91F03350C2}"/>
                </a:ext>
              </a:extLst>
            </p:cNvPr>
            <p:cNvSpPr/>
            <p:nvPr/>
          </p:nvSpPr>
          <p:spPr>
            <a:xfrm>
              <a:off x="1564950" y="2465075"/>
              <a:ext cx="435850" cy="489675"/>
            </a:xfrm>
            <a:custGeom>
              <a:avLst/>
              <a:gdLst/>
              <a:ahLst/>
              <a:cxnLst/>
              <a:rect l="l" t="t" r="r" b="b"/>
              <a:pathLst>
                <a:path w="17434" h="19587" extrusionOk="0">
                  <a:moveTo>
                    <a:pt x="12663" y="0"/>
                  </a:moveTo>
                  <a:lnTo>
                    <a:pt x="17433" y="1941"/>
                  </a:lnTo>
                  <a:lnTo>
                    <a:pt x="15291" y="19587"/>
                  </a:lnTo>
                  <a:lnTo>
                    <a:pt x="2891" y="19263"/>
                  </a:lnTo>
                  <a:lnTo>
                    <a:pt x="2577" y="10724"/>
                  </a:lnTo>
                  <a:cubicBezTo>
                    <a:pt x="0" y="9440"/>
                    <a:pt x="1253" y="5135"/>
                    <a:pt x="3457" y="3730"/>
                  </a:cubicBezTo>
                  <a:lnTo>
                    <a:pt x="3921" y="1527"/>
                  </a:lnTo>
                  <a:lnTo>
                    <a:pt x="7630" y="0"/>
                  </a:lnTo>
                  <a:lnTo>
                    <a:pt x="7893" y="0"/>
                  </a:lnTo>
                  <a:cubicBezTo>
                    <a:pt x="7893" y="0"/>
                    <a:pt x="8085" y="981"/>
                    <a:pt x="9813" y="981"/>
                  </a:cubicBezTo>
                  <a:cubicBezTo>
                    <a:pt x="11542" y="981"/>
                    <a:pt x="12178" y="0"/>
                    <a:pt x="12178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7;p53">
              <a:extLst>
                <a:ext uri="{FF2B5EF4-FFF2-40B4-BE49-F238E27FC236}">
                  <a16:creationId xmlns:a16="http://schemas.microsoft.com/office/drawing/2014/main" id="{48FFD43E-9C7A-4C87-8303-2A6F761A918A}"/>
                </a:ext>
              </a:extLst>
            </p:cNvPr>
            <p:cNvSpPr/>
            <p:nvPr/>
          </p:nvSpPr>
          <p:spPr>
            <a:xfrm>
              <a:off x="1662475" y="2572975"/>
              <a:ext cx="331250" cy="381775"/>
            </a:xfrm>
            <a:custGeom>
              <a:avLst/>
              <a:gdLst/>
              <a:ahLst/>
              <a:cxnLst/>
              <a:rect l="l" t="t" r="r" b="b"/>
              <a:pathLst>
                <a:path w="13250" h="15271" extrusionOk="0">
                  <a:moveTo>
                    <a:pt x="13249" y="0"/>
                  </a:moveTo>
                  <a:lnTo>
                    <a:pt x="11390" y="15271"/>
                  </a:lnTo>
                  <a:lnTo>
                    <a:pt x="9470" y="15221"/>
                  </a:lnTo>
                  <a:cubicBezTo>
                    <a:pt x="9712" y="14250"/>
                    <a:pt x="12027" y="9703"/>
                    <a:pt x="9894" y="7570"/>
                  </a:cubicBezTo>
                  <a:cubicBezTo>
                    <a:pt x="8358" y="7832"/>
                    <a:pt x="6387" y="7044"/>
                    <a:pt x="6387" y="7044"/>
                  </a:cubicBezTo>
                  <a:cubicBezTo>
                    <a:pt x="12229" y="7509"/>
                    <a:pt x="11481" y="4032"/>
                    <a:pt x="11430" y="394"/>
                  </a:cubicBezTo>
                  <a:cubicBezTo>
                    <a:pt x="11430" y="394"/>
                    <a:pt x="12239" y="212"/>
                    <a:pt x="13249" y="0"/>
                  </a:cubicBezTo>
                  <a:close/>
                  <a:moveTo>
                    <a:pt x="0" y="6630"/>
                  </a:moveTo>
                  <a:cubicBezTo>
                    <a:pt x="0" y="6630"/>
                    <a:pt x="1637" y="7206"/>
                    <a:pt x="4023" y="6498"/>
                  </a:cubicBezTo>
                  <a:cubicBezTo>
                    <a:pt x="4023" y="6498"/>
                    <a:pt x="2244" y="8227"/>
                    <a:pt x="0" y="66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8;p53">
              <a:extLst>
                <a:ext uri="{FF2B5EF4-FFF2-40B4-BE49-F238E27FC236}">
                  <a16:creationId xmlns:a16="http://schemas.microsoft.com/office/drawing/2014/main" id="{621E4188-A5C7-4C63-A1FC-0C1D2BE606BB}"/>
                </a:ext>
              </a:extLst>
            </p:cNvPr>
            <p:cNvSpPr/>
            <p:nvPr/>
          </p:nvSpPr>
          <p:spPr>
            <a:xfrm>
              <a:off x="1801175" y="2439300"/>
              <a:ext cx="106125" cy="207975"/>
            </a:xfrm>
            <a:custGeom>
              <a:avLst/>
              <a:gdLst/>
              <a:ahLst/>
              <a:cxnLst/>
              <a:rect l="l" t="t" r="r" b="b"/>
              <a:pathLst>
                <a:path w="4245" h="8319" extrusionOk="0">
                  <a:moveTo>
                    <a:pt x="4245" y="1628"/>
                  </a:moveTo>
                  <a:lnTo>
                    <a:pt x="3174" y="1"/>
                  </a:lnTo>
                  <a:lnTo>
                    <a:pt x="0" y="8319"/>
                  </a:lnTo>
                  <a:lnTo>
                    <a:pt x="3063" y="6035"/>
                  </a:lnTo>
                  <a:lnTo>
                    <a:pt x="2436" y="4599"/>
                  </a:lnTo>
                  <a:lnTo>
                    <a:pt x="3467" y="46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9;p53">
              <a:extLst>
                <a:ext uri="{FF2B5EF4-FFF2-40B4-BE49-F238E27FC236}">
                  <a16:creationId xmlns:a16="http://schemas.microsoft.com/office/drawing/2014/main" id="{ECC782D3-13E0-4BD9-A521-B63320BD717D}"/>
                </a:ext>
              </a:extLst>
            </p:cNvPr>
            <p:cNvSpPr/>
            <p:nvPr/>
          </p:nvSpPr>
          <p:spPr>
            <a:xfrm>
              <a:off x="1735225" y="2442850"/>
              <a:ext cx="65975" cy="204425"/>
            </a:xfrm>
            <a:custGeom>
              <a:avLst/>
              <a:gdLst/>
              <a:ahLst/>
              <a:cxnLst/>
              <a:rect l="l" t="t" r="r" b="b"/>
              <a:pathLst>
                <a:path w="2639" h="8177" extrusionOk="0">
                  <a:moveTo>
                    <a:pt x="860" y="0"/>
                  </a:moveTo>
                  <a:lnTo>
                    <a:pt x="2638" y="8177"/>
                  </a:lnTo>
                  <a:lnTo>
                    <a:pt x="264" y="5306"/>
                  </a:lnTo>
                  <a:lnTo>
                    <a:pt x="799" y="4386"/>
                  </a:lnTo>
                  <a:lnTo>
                    <a:pt x="1" y="4366"/>
                  </a:lnTo>
                  <a:lnTo>
                    <a:pt x="41" y="13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10;p53">
              <a:extLst>
                <a:ext uri="{FF2B5EF4-FFF2-40B4-BE49-F238E27FC236}">
                  <a16:creationId xmlns:a16="http://schemas.microsoft.com/office/drawing/2014/main" id="{82065B59-8BB3-4B82-8FFB-AF06792D92E1}"/>
                </a:ext>
              </a:extLst>
            </p:cNvPr>
            <p:cNvSpPr/>
            <p:nvPr/>
          </p:nvSpPr>
          <p:spPr>
            <a:xfrm>
              <a:off x="1760643" y="2461865"/>
              <a:ext cx="110637" cy="188613"/>
            </a:xfrm>
            <a:custGeom>
              <a:avLst/>
              <a:gdLst/>
              <a:ahLst/>
              <a:cxnLst/>
              <a:rect l="l" t="t" r="r" b="b"/>
              <a:pathLst>
                <a:path w="4275" h="7288" extrusionOk="0">
                  <a:moveTo>
                    <a:pt x="0" y="21"/>
                  </a:moveTo>
                  <a:lnTo>
                    <a:pt x="1546" y="7288"/>
                  </a:lnTo>
                  <a:lnTo>
                    <a:pt x="4275" y="0"/>
                  </a:lnTo>
                  <a:cubicBezTo>
                    <a:pt x="4275" y="0"/>
                    <a:pt x="3639" y="981"/>
                    <a:pt x="1910" y="981"/>
                  </a:cubicBezTo>
                  <a:cubicBezTo>
                    <a:pt x="324" y="981"/>
                    <a:pt x="30" y="152"/>
                    <a:pt x="0" y="21"/>
                  </a:cubicBezTo>
                  <a:close/>
                </a:path>
              </a:pathLst>
            </a:custGeom>
            <a:solidFill>
              <a:srgbClr val="556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11;p53">
              <a:extLst>
                <a:ext uri="{FF2B5EF4-FFF2-40B4-BE49-F238E27FC236}">
                  <a16:creationId xmlns:a16="http://schemas.microsoft.com/office/drawing/2014/main" id="{F3D53069-374A-4D73-B4E5-428683B05DBD}"/>
                </a:ext>
              </a:extLst>
            </p:cNvPr>
            <p:cNvSpPr/>
            <p:nvPr/>
          </p:nvSpPr>
          <p:spPr>
            <a:xfrm>
              <a:off x="1636200" y="2575000"/>
              <a:ext cx="57875" cy="42475"/>
            </a:xfrm>
            <a:custGeom>
              <a:avLst/>
              <a:gdLst/>
              <a:ahLst/>
              <a:cxnLst/>
              <a:rect l="l" t="t" r="r" b="b"/>
              <a:pathLst>
                <a:path w="2315" h="1699" extrusionOk="0">
                  <a:moveTo>
                    <a:pt x="1152" y="162"/>
                  </a:moveTo>
                  <a:cubicBezTo>
                    <a:pt x="1789" y="0"/>
                    <a:pt x="2314" y="172"/>
                    <a:pt x="2314" y="556"/>
                  </a:cubicBezTo>
                  <a:cubicBezTo>
                    <a:pt x="2314" y="930"/>
                    <a:pt x="1789" y="1364"/>
                    <a:pt x="1152" y="1526"/>
                  </a:cubicBezTo>
                  <a:cubicBezTo>
                    <a:pt x="515" y="1698"/>
                    <a:pt x="0" y="1516"/>
                    <a:pt x="0" y="1142"/>
                  </a:cubicBezTo>
                  <a:cubicBezTo>
                    <a:pt x="0" y="768"/>
                    <a:pt x="515" y="324"/>
                    <a:pt x="1152" y="1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12;p53">
              <a:extLst>
                <a:ext uri="{FF2B5EF4-FFF2-40B4-BE49-F238E27FC236}">
                  <a16:creationId xmlns:a16="http://schemas.microsoft.com/office/drawing/2014/main" id="{3A0EFC0C-9A16-4696-AD18-2CA1E66298A6}"/>
                </a:ext>
              </a:extLst>
            </p:cNvPr>
            <p:cNvSpPr/>
            <p:nvPr/>
          </p:nvSpPr>
          <p:spPr>
            <a:xfrm>
              <a:off x="1938625" y="2513575"/>
              <a:ext cx="183450" cy="271900"/>
            </a:xfrm>
            <a:custGeom>
              <a:avLst/>
              <a:gdLst/>
              <a:ahLst/>
              <a:cxnLst/>
              <a:rect l="l" t="t" r="r" b="b"/>
              <a:pathLst>
                <a:path w="7338" h="10876" extrusionOk="0">
                  <a:moveTo>
                    <a:pt x="0" y="1214"/>
                  </a:moveTo>
                  <a:lnTo>
                    <a:pt x="2486" y="1"/>
                  </a:lnTo>
                  <a:lnTo>
                    <a:pt x="6226" y="8005"/>
                  </a:lnTo>
                  <a:cubicBezTo>
                    <a:pt x="6580" y="7945"/>
                    <a:pt x="6964" y="7965"/>
                    <a:pt x="7085" y="8308"/>
                  </a:cubicBezTo>
                  <a:cubicBezTo>
                    <a:pt x="7337" y="9006"/>
                    <a:pt x="5226" y="10875"/>
                    <a:pt x="5226" y="10875"/>
                  </a:cubicBezTo>
                  <a:lnTo>
                    <a:pt x="5377" y="9370"/>
                  </a:lnTo>
                  <a:lnTo>
                    <a:pt x="2376" y="1076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13;p53">
              <a:extLst>
                <a:ext uri="{FF2B5EF4-FFF2-40B4-BE49-F238E27FC236}">
                  <a16:creationId xmlns:a16="http://schemas.microsoft.com/office/drawing/2014/main" id="{AF0DA98D-C5C3-4FF8-B3C9-608516A5AD3C}"/>
                </a:ext>
              </a:extLst>
            </p:cNvPr>
            <p:cNvSpPr/>
            <p:nvPr/>
          </p:nvSpPr>
          <p:spPr>
            <a:xfrm>
              <a:off x="1871400" y="2726825"/>
              <a:ext cx="248150" cy="227425"/>
            </a:xfrm>
            <a:custGeom>
              <a:avLst/>
              <a:gdLst/>
              <a:ahLst/>
              <a:cxnLst/>
              <a:rect l="l" t="t" r="r" b="b"/>
              <a:pathLst>
                <a:path w="9926" h="9097" extrusionOk="0">
                  <a:moveTo>
                    <a:pt x="5519" y="1871"/>
                  </a:moveTo>
                  <a:cubicBezTo>
                    <a:pt x="7005" y="820"/>
                    <a:pt x="8632" y="1"/>
                    <a:pt x="9279" y="274"/>
                  </a:cubicBezTo>
                  <a:cubicBezTo>
                    <a:pt x="9925" y="537"/>
                    <a:pt x="8865" y="3730"/>
                    <a:pt x="7338" y="5287"/>
                  </a:cubicBezTo>
                  <a:cubicBezTo>
                    <a:pt x="5994" y="6671"/>
                    <a:pt x="3043" y="8683"/>
                    <a:pt x="2406" y="9097"/>
                  </a:cubicBezTo>
                  <a:lnTo>
                    <a:pt x="1" y="9036"/>
                  </a:lnTo>
                  <a:cubicBezTo>
                    <a:pt x="1507" y="6974"/>
                    <a:pt x="3811" y="3073"/>
                    <a:pt x="5519" y="187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14;p53">
              <a:extLst>
                <a:ext uri="{FF2B5EF4-FFF2-40B4-BE49-F238E27FC236}">
                  <a16:creationId xmlns:a16="http://schemas.microsoft.com/office/drawing/2014/main" id="{DB8ADF7D-9737-4B3C-AAB8-6D1471BCEA22}"/>
                </a:ext>
              </a:extLst>
            </p:cNvPr>
            <p:cNvSpPr/>
            <p:nvPr/>
          </p:nvSpPr>
          <p:spPr>
            <a:xfrm>
              <a:off x="1987400" y="2725575"/>
              <a:ext cx="123050" cy="67750"/>
            </a:xfrm>
            <a:custGeom>
              <a:avLst/>
              <a:gdLst/>
              <a:ahLst/>
              <a:cxnLst/>
              <a:rect l="l" t="t" r="r" b="b"/>
              <a:pathLst>
                <a:path w="4922" h="2710" extrusionOk="0">
                  <a:moveTo>
                    <a:pt x="879" y="1921"/>
                  </a:moveTo>
                  <a:cubicBezTo>
                    <a:pt x="2365" y="870"/>
                    <a:pt x="3992" y="51"/>
                    <a:pt x="4639" y="324"/>
                  </a:cubicBezTo>
                  <a:cubicBezTo>
                    <a:pt x="4922" y="435"/>
                    <a:pt x="4881" y="1092"/>
                    <a:pt x="4618" y="1931"/>
                  </a:cubicBezTo>
                  <a:cubicBezTo>
                    <a:pt x="4871" y="1"/>
                    <a:pt x="20" y="2699"/>
                    <a:pt x="0" y="2709"/>
                  </a:cubicBezTo>
                  <a:cubicBezTo>
                    <a:pt x="303" y="2386"/>
                    <a:pt x="596" y="2112"/>
                    <a:pt x="879" y="192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15;p53">
              <a:extLst>
                <a:ext uri="{FF2B5EF4-FFF2-40B4-BE49-F238E27FC236}">
                  <a16:creationId xmlns:a16="http://schemas.microsoft.com/office/drawing/2014/main" id="{C47908CA-6574-4ADA-A9A5-5615F7565180}"/>
                </a:ext>
              </a:extLst>
            </p:cNvPr>
            <p:cNvSpPr/>
            <p:nvPr/>
          </p:nvSpPr>
          <p:spPr>
            <a:xfrm>
              <a:off x="1948225" y="2582825"/>
              <a:ext cx="47275" cy="190275"/>
            </a:xfrm>
            <a:custGeom>
              <a:avLst/>
              <a:gdLst/>
              <a:ahLst/>
              <a:cxnLst/>
              <a:rect l="l" t="t" r="r" b="b"/>
              <a:pathLst>
                <a:path w="1891" h="7611" extrusionOk="0">
                  <a:moveTo>
                    <a:pt x="0" y="0"/>
                  </a:moveTo>
                  <a:lnTo>
                    <a:pt x="1891" y="7611"/>
                  </a:lnTo>
                  <a:cubicBezTo>
                    <a:pt x="1891" y="7611"/>
                    <a:pt x="1608" y="2941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16;p53">
              <a:extLst>
                <a:ext uri="{FF2B5EF4-FFF2-40B4-BE49-F238E27FC236}">
                  <a16:creationId xmlns:a16="http://schemas.microsoft.com/office/drawing/2014/main" id="{12623EDA-A841-4C43-9F75-9807F1A7EC0E}"/>
                </a:ext>
              </a:extLst>
            </p:cNvPr>
            <p:cNvSpPr/>
            <p:nvPr/>
          </p:nvSpPr>
          <p:spPr>
            <a:xfrm>
              <a:off x="1429000" y="2775100"/>
              <a:ext cx="146325" cy="80875"/>
            </a:xfrm>
            <a:custGeom>
              <a:avLst/>
              <a:gdLst/>
              <a:ahLst/>
              <a:cxnLst/>
              <a:rect l="l" t="t" r="r" b="b"/>
              <a:pathLst>
                <a:path w="5853" h="3235" extrusionOk="0">
                  <a:moveTo>
                    <a:pt x="819" y="162"/>
                  </a:moveTo>
                  <a:lnTo>
                    <a:pt x="4892" y="10"/>
                  </a:lnTo>
                  <a:cubicBezTo>
                    <a:pt x="5104" y="0"/>
                    <a:pt x="5297" y="162"/>
                    <a:pt x="5327" y="385"/>
                  </a:cubicBezTo>
                  <a:lnTo>
                    <a:pt x="5508" y="1809"/>
                  </a:lnTo>
                  <a:cubicBezTo>
                    <a:pt x="5600" y="1829"/>
                    <a:pt x="5670" y="1901"/>
                    <a:pt x="5690" y="1991"/>
                  </a:cubicBezTo>
                  <a:lnTo>
                    <a:pt x="5832" y="2830"/>
                  </a:lnTo>
                  <a:cubicBezTo>
                    <a:pt x="5852" y="2931"/>
                    <a:pt x="5782" y="3022"/>
                    <a:pt x="5681" y="3022"/>
                  </a:cubicBezTo>
                  <a:lnTo>
                    <a:pt x="4781" y="3053"/>
                  </a:lnTo>
                  <a:cubicBezTo>
                    <a:pt x="4680" y="3062"/>
                    <a:pt x="4579" y="2981"/>
                    <a:pt x="4569" y="2880"/>
                  </a:cubicBezTo>
                  <a:lnTo>
                    <a:pt x="4417" y="2031"/>
                  </a:lnTo>
                  <a:cubicBezTo>
                    <a:pt x="4407" y="1930"/>
                    <a:pt x="4468" y="1850"/>
                    <a:pt x="4569" y="1840"/>
                  </a:cubicBezTo>
                  <a:lnTo>
                    <a:pt x="4488" y="1183"/>
                  </a:lnTo>
                  <a:cubicBezTo>
                    <a:pt x="4457" y="960"/>
                    <a:pt x="4266" y="798"/>
                    <a:pt x="4053" y="809"/>
                  </a:cubicBezTo>
                  <a:lnTo>
                    <a:pt x="1679" y="900"/>
                  </a:lnTo>
                  <a:cubicBezTo>
                    <a:pt x="1466" y="910"/>
                    <a:pt x="1284" y="1072"/>
                    <a:pt x="1274" y="1294"/>
                  </a:cubicBezTo>
                  <a:lnTo>
                    <a:pt x="1214" y="1971"/>
                  </a:lnTo>
                  <a:cubicBezTo>
                    <a:pt x="1304" y="1971"/>
                    <a:pt x="1375" y="2052"/>
                    <a:pt x="1365" y="2143"/>
                  </a:cubicBezTo>
                  <a:lnTo>
                    <a:pt x="1284" y="3002"/>
                  </a:lnTo>
                  <a:cubicBezTo>
                    <a:pt x="1274" y="3103"/>
                    <a:pt x="1183" y="3194"/>
                    <a:pt x="1082" y="3194"/>
                  </a:cubicBezTo>
                  <a:lnTo>
                    <a:pt x="183" y="3224"/>
                  </a:lnTo>
                  <a:cubicBezTo>
                    <a:pt x="82" y="3235"/>
                    <a:pt x="1" y="3154"/>
                    <a:pt x="11" y="3053"/>
                  </a:cubicBezTo>
                  <a:lnTo>
                    <a:pt x="91" y="2193"/>
                  </a:lnTo>
                  <a:cubicBezTo>
                    <a:pt x="102" y="2092"/>
                    <a:pt x="192" y="2002"/>
                    <a:pt x="294" y="2002"/>
                  </a:cubicBezTo>
                  <a:lnTo>
                    <a:pt x="294" y="2002"/>
                  </a:lnTo>
                  <a:lnTo>
                    <a:pt x="405" y="556"/>
                  </a:lnTo>
                  <a:cubicBezTo>
                    <a:pt x="425" y="344"/>
                    <a:pt x="597" y="172"/>
                    <a:pt x="819" y="1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7;p53">
              <a:extLst>
                <a:ext uri="{FF2B5EF4-FFF2-40B4-BE49-F238E27FC236}">
                  <a16:creationId xmlns:a16="http://schemas.microsoft.com/office/drawing/2014/main" id="{5712A897-CDD8-4DAB-B225-ADAE63BEEBF7}"/>
                </a:ext>
              </a:extLst>
            </p:cNvPr>
            <p:cNvSpPr/>
            <p:nvPr/>
          </p:nvSpPr>
          <p:spPr>
            <a:xfrm>
              <a:off x="1316050" y="2821600"/>
              <a:ext cx="380025" cy="126600"/>
            </a:xfrm>
            <a:custGeom>
              <a:avLst/>
              <a:gdLst/>
              <a:ahLst/>
              <a:cxnLst/>
              <a:rect l="l" t="t" r="r" b="b"/>
              <a:pathLst>
                <a:path w="15201" h="5064" extrusionOk="0">
                  <a:moveTo>
                    <a:pt x="729" y="515"/>
                  </a:moveTo>
                  <a:lnTo>
                    <a:pt x="14271" y="10"/>
                  </a:lnTo>
                  <a:cubicBezTo>
                    <a:pt x="14675" y="0"/>
                    <a:pt x="15019" y="313"/>
                    <a:pt x="15039" y="717"/>
                  </a:cubicBezTo>
                  <a:lnTo>
                    <a:pt x="15201" y="5063"/>
                  </a:lnTo>
                  <a:lnTo>
                    <a:pt x="223" y="4679"/>
                  </a:lnTo>
                  <a:lnTo>
                    <a:pt x="142" y="4679"/>
                  </a:lnTo>
                  <a:lnTo>
                    <a:pt x="21" y="1273"/>
                  </a:lnTo>
                  <a:cubicBezTo>
                    <a:pt x="1" y="869"/>
                    <a:pt x="324" y="526"/>
                    <a:pt x="729" y="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8;p53">
              <a:extLst>
                <a:ext uri="{FF2B5EF4-FFF2-40B4-BE49-F238E27FC236}">
                  <a16:creationId xmlns:a16="http://schemas.microsoft.com/office/drawing/2014/main" id="{9E2E2BF6-C570-44CF-B772-0E29D187D13B}"/>
                </a:ext>
              </a:extLst>
            </p:cNvPr>
            <p:cNvSpPr/>
            <p:nvPr/>
          </p:nvSpPr>
          <p:spPr>
            <a:xfrm>
              <a:off x="1316050" y="2825625"/>
              <a:ext cx="258250" cy="119525"/>
            </a:xfrm>
            <a:custGeom>
              <a:avLst/>
              <a:gdLst/>
              <a:ahLst/>
              <a:cxnLst/>
              <a:rect l="l" t="t" r="r" b="b"/>
              <a:pathLst>
                <a:path w="10330" h="4781" extrusionOk="0">
                  <a:moveTo>
                    <a:pt x="729" y="354"/>
                  </a:moveTo>
                  <a:lnTo>
                    <a:pt x="10148" y="1"/>
                  </a:lnTo>
                  <a:cubicBezTo>
                    <a:pt x="10188" y="112"/>
                    <a:pt x="10219" y="223"/>
                    <a:pt x="10219" y="354"/>
                  </a:cubicBezTo>
                  <a:lnTo>
                    <a:pt x="10330" y="4781"/>
                  </a:lnTo>
                  <a:lnTo>
                    <a:pt x="223" y="4518"/>
                  </a:lnTo>
                  <a:lnTo>
                    <a:pt x="142" y="4518"/>
                  </a:lnTo>
                  <a:lnTo>
                    <a:pt x="21" y="1112"/>
                  </a:lnTo>
                  <a:cubicBezTo>
                    <a:pt x="1" y="708"/>
                    <a:pt x="324" y="365"/>
                    <a:pt x="729" y="354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9;p53">
              <a:extLst>
                <a:ext uri="{FF2B5EF4-FFF2-40B4-BE49-F238E27FC236}">
                  <a16:creationId xmlns:a16="http://schemas.microsoft.com/office/drawing/2014/main" id="{0F6658D7-A7EC-41F2-9057-BDEEDD28835D}"/>
                </a:ext>
              </a:extLst>
            </p:cNvPr>
            <p:cNvSpPr/>
            <p:nvPr/>
          </p:nvSpPr>
          <p:spPr>
            <a:xfrm>
              <a:off x="1441650" y="2887525"/>
              <a:ext cx="132150" cy="57625"/>
            </a:xfrm>
            <a:custGeom>
              <a:avLst/>
              <a:gdLst/>
              <a:ahLst/>
              <a:cxnLst/>
              <a:rect l="l" t="t" r="r" b="b"/>
              <a:pathLst>
                <a:path w="5286" h="2305" extrusionOk="0">
                  <a:moveTo>
                    <a:pt x="5276" y="1880"/>
                  </a:moveTo>
                  <a:lnTo>
                    <a:pt x="5285" y="2305"/>
                  </a:lnTo>
                  <a:lnTo>
                    <a:pt x="0" y="2163"/>
                  </a:lnTo>
                  <a:lnTo>
                    <a:pt x="0" y="2073"/>
                  </a:lnTo>
                  <a:cubicBezTo>
                    <a:pt x="0" y="1951"/>
                    <a:pt x="91" y="1850"/>
                    <a:pt x="202" y="1850"/>
                  </a:cubicBezTo>
                  <a:lnTo>
                    <a:pt x="1728" y="1790"/>
                  </a:lnTo>
                  <a:lnTo>
                    <a:pt x="1667" y="274"/>
                  </a:lnTo>
                  <a:cubicBezTo>
                    <a:pt x="1667" y="152"/>
                    <a:pt x="1759" y="61"/>
                    <a:pt x="1880" y="51"/>
                  </a:cubicBezTo>
                  <a:lnTo>
                    <a:pt x="3254" y="0"/>
                  </a:lnTo>
                  <a:cubicBezTo>
                    <a:pt x="3376" y="0"/>
                    <a:pt x="3466" y="92"/>
                    <a:pt x="3477" y="203"/>
                  </a:cubicBezTo>
                  <a:lnTo>
                    <a:pt x="3527" y="1729"/>
                  </a:lnTo>
                  <a:lnTo>
                    <a:pt x="5053" y="1668"/>
                  </a:lnTo>
                  <a:cubicBezTo>
                    <a:pt x="5175" y="1668"/>
                    <a:pt x="5265" y="1759"/>
                    <a:pt x="5276" y="18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20;p53">
              <a:extLst>
                <a:ext uri="{FF2B5EF4-FFF2-40B4-BE49-F238E27FC236}">
                  <a16:creationId xmlns:a16="http://schemas.microsoft.com/office/drawing/2014/main" id="{1C07F0FB-ADCF-4DF0-9A38-4949DD61A53F}"/>
                </a:ext>
              </a:extLst>
            </p:cNvPr>
            <p:cNvSpPr/>
            <p:nvPr/>
          </p:nvSpPr>
          <p:spPr>
            <a:xfrm>
              <a:off x="2139225" y="2528250"/>
              <a:ext cx="64700" cy="109425"/>
            </a:xfrm>
            <a:custGeom>
              <a:avLst/>
              <a:gdLst/>
              <a:ahLst/>
              <a:cxnLst/>
              <a:rect l="l" t="t" r="r" b="b"/>
              <a:pathLst>
                <a:path w="2588" h="4377" extrusionOk="0">
                  <a:moveTo>
                    <a:pt x="1669" y="91"/>
                  </a:moveTo>
                  <a:lnTo>
                    <a:pt x="1669" y="91"/>
                  </a:lnTo>
                  <a:cubicBezTo>
                    <a:pt x="2224" y="192"/>
                    <a:pt x="2588" y="728"/>
                    <a:pt x="2487" y="1273"/>
                  </a:cubicBezTo>
                  <a:lnTo>
                    <a:pt x="2093" y="3456"/>
                  </a:lnTo>
                  <a:cubicBezTo>
                    <a:pt x="1992" y="4002"/>
                    <a:pt x="1466" y="4377"/>
                    <a:pt x="910" y="4276"/>
                  </a:cubicBezTo>
                  <a:lnTo>
                    <a:pt x="910" y="4276"/>
                  </a:lnTo>
                  <a:cubicBezTo>
                    <a:pt x="364" y="4174"/>
                    <a:pt x="1" y="3649"/>
                    <a:pt x="102" y="3093"/>
                  </a:cubicBezTo>
                  <a:lnTo>
                    <a:pt x="496" y="910"/>
                  </a:lnTo>
                  <a:cubicBezTo>
                    <a:pt x="587" y="364"/>
                    <a:pt x="1123" y="0"/>
                    <a:pt x="1669" y="91"/>
                  </a:cubicBezTo>
                  <a:close/>
                </a:path>
              </a:pathLst>
            </a:custGeom>
            <a:solidFill>
              <a:srgbClr val="C4A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21;p53">
              <a:extLst>
                <a:ext uri="{FF2B5EF4-FFF2-40B4-BE49-F238E27FC236}">
                  <a16:creationId xmlns:a16="http://schemas.microsoft.com/office/drawing/2014/main" id="{753D032F-35B9-47D7-B543-E7EFF13EAFA4}"/>
                </a:ext>
              </a:extLst>
            </p:cNvPr>
            <p:cNvSpPr/>
            <p:nvPr/>
          </p:nvSpPr>
          <p:spPr>
            <a:xfrm>
              <a:off x="2139500" y="2528250"/>
              <a:ext cx="51800" cy="105625"/>
            </a:xfrm>
            <a:custGeom>
              <a:avLst/>
              <a:gdLst/>
              <a:ahLst/>
              <a:cxnLst/>
              <a:rect l="l" t="t" r="r" b="b"/>
              <a:pathLst>
                <a:path w="2072" h="4225" extrusionOk="0">
                  <a:moveTo>
                    <a:pt x="1658" y="91"/>
                  </a:moveTo>
                  <a:lnTo>
                    <a:pt x="1658" y="91"/>
                  </a:lnTo>
                  <a:cubicBezTo>
                    <a:pt x="1678" y="101"/>
                    <a:pt x="1698" y="101"/>
                    <a:pt x="1718" y="112"/>
                  </a:cubicBezTo>
                  <a:cubicBezTo>
                    <a:pt x="1950" y="354"/>
                    <a:pt x="2072" y="698"/>
                    <a:pt x="2001" y="1051"/>
                  </a:cubicBezTo>
                  <a:lnTo>
                    <a:pt x="1890" y="1678"/>
                  </a:lnTo>
                  <a:lnTo>
                    <a:pt x="1586" y="3366"/>
                  </a:lnTo>
                  <a:cubicBezTo>
                    <a:pt x="1506" y="3811"/>
                    <a:pt x="1152" y="4144"/>
                    <a:pt x="728" y="4225"/>
                  </a:cubicBezTo>
                  <a:cubicBezTo>
                    <a:pt x="283" y="4063"/>
                    <a:pt x="0" y="3588"/>
                    <a:pt x="91" y="3093"/>
                  </a:cubicBezTo>
                  <a:lnTo>
                    <a:pt x="485" y="910"/>
                  </a:lnTo>
                  <a:cubicBezTo>
                    <a:pt x="576" y="364"/>
                    <a:pt x="1112" y="0"/>
                    <a:pt x="1658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22;p53">
              <a:extLst>
                <a:ext uri="{FF2B5EF4-FFF2-40B4-BE49-F238E27FC236}">
                  <a16:creationId xmlns:a16="http://schemas.microsoft.com/office/drawing/2014/main" id="{25ED2670-AA9C-435A-ACBA-1D100074BB39}"/>
                </a:ext>
              </a:extLst>
            </p:cNvPr>
            <p:cNvSpPr/>
            <p:nvPr/>
          </p:nvSpPr>
          <p:spPr>
            <a:xfrm>
              <a:off x="2146300" y="2528250"/>
              <a:ext cx="57625" cy="69750"/>
            </a:xfrm>
            <a:custGeom>
              <a:avLst/>
              <a:gdLst/>
              <a:ahLst/>
              <a:cxnLst/>
              <a:rect l="l" t="t" r="r" b="b"/>
              <a:pathLst>
                <a:path w="2305" h="2790" extrusionOk="0">
                  <a:moveTo>
                    <a:pt x="1386" y="91"/>
                  </a:moveTo>
                  <a:lnTo>
                    <a:pt x="1386" y="91"/>
                  </a:lnTo>
                  <a:cubicBezTo>
                    <a:pt x="1941" y="192"/>
                    <a:pt x="2305" y="728"/>
                    <a:pt x="2204" y="1273"/>
                  </a:cubicBezTo>
                  <a:lnTo>
                    <a:pt x="2103" y="1870"/>
                  </a:lnTo>
                  <a:cubicBezTo>
                    <a:pt x="2002" y="2416"/>
                    <a:pt x="1466" y="2789"/>
                    <a:pt x="921" y="2688"/>
                  </a:cubicBezTo>
                  <a:lnTo>
                    <a:pt x="921" y="2688"/>
                  </a:lnTo>
                  <a:cubicBezTo>
                    <a:pt x="375" y="2587"/>
                    <a:pt x="1" y="2052"/>
                    <a:pt x="102" y="1506"/>
                  </a:cubicBezTo>
                  <a:lnTo>
                    <a:pt x="213" y="910"/>
                  </a:lnTo>
                  <a:cubicBezTo>
                    <a:pt x="304" y="364"/>
                    <a:pt x="840" y="0"/>
                    <a:pt x="1386" y="91"/>
                  </a:cubicBezTo>
                  <a:close/>
                </a:path>
              </a:pathLst>
            </a:custGeom>
            <a:solidFill>
              <a:srgbClr val="BC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23;p53">
              <a:extLst>
                <a:ext uri="{FF2B5EF4-FFF2-40B4-BE49-F238E27FC236}">
                  <a16:creationId xmlns:a16="http://schemas.microsoft.com/office/drawing/2014/main" id="{A0C584ED-2106-498A-AF7F-A782D2C06917}"/>
                </a:ext>
              </a:extLst>
            </p:cNvPr>
            <p:cNvSpPr/>
            <p:nvPr/>
          </p:nvSpPr>
          <p:spPr>
            <a:xfrm>
              <a:off x="2146300" y="2528250"/>
              <a:ext cx="45000" cy="68000"/>
            </a:xfrm>
            <a:custGeom>
              <a:avLst/>
              <a:gdLst/>
              <a:ahLst/>
              <a:cxnLst/>
              <a:rect l="l" t="t" r="r" b="b"/>
              <a:pathLst>
                <a:path w="1800" h="2720" extrusionOk="0">
                  <a:moveTo>
                    <a:pt x="1386" y="91"/>
                  </a:moveTo>
                  <a:lnTo>
                    <a:pt x="1386" y="91"/>
                  </a:lnTo>
                  <a:cubicBezTo>
                    <a:pt x="1406" y="101"/>
                    <a:pt x="1426" y="101"/>
                    <a:pt x="1446" y="112"/>
                  </a:cubicBezTo>
                  <a:cubicBezTo>
                    <a:pt x="1678" y="354"/>
                    <a:pt x="1800" y="698"/>
                    <a:pt x="1729" y="1051"/>
                  </a:cubicBezTo>
                  <a:lnTo>
                    <a:pt x="1618" y="1678"/>
                  </a:lnTo>
                  <a:lnTo>
                    <a:pt x="1446" y="2638"/>
                  </a:lnTo>
                  <a:cubicBezTo>
                    <a:pt x="1285" y="2699"/>
                    <a:pt x="1103" y="2719"/>
                    <a:pt x="921" y="2688"/>
                  </a:cubicBezTo>
                  <a:lnTo>
                    <a:pt x="921" y="2688"/>
                  </a:lnTo>
                  <a:cubicBezTo>
                    <a:pt x="375" y="2587"/>
                    <a:pt x="1" y="2052"/>
                    <a:pt x="102" y="1506"/>
                  </a:cubicBezTo>
                  <a:lnTo>
                    <a:pt x="213" y="910"/>
                  </a:lnTo>
                  <a:cubicBezTo>
                    <a:pt x="304" y="364"/>
                    <a:pt x="840" y="0"/>
                    <a:pt x="1386" y="91"/>
                  </a:cubicBezTo>
                  <a:close/>
                </a:path>
              </a:pathLst>
            </a:custGeom>
            <a:solidFill>
              <a:srgbClr val="C9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24;p53">
              <a:extLst>
                <a:ext uri="{FF2B5EF4-FFF2-40B4-BE49-F238E27FC236}">
                  <a16:creationId xmlns:a16="http://schemas.microsoft.com/office/drawing/2014/main" id="{C1AC1244-44CA-4633-A209-B52B7942B549}"/>
                </a:ext>
              </a:extLst>
            </p:cNvPr>
            <p:cNvSpPr/>
            <p:nvPr/>
          </p:nvSpPr>
          <p:spPr>
            <a:xfrm>
              <a:off x="2157175" y="2544675"/>
              <a:ext cx="7350" cy="20750"/>
            </a:xfrm>
            <a:custGeom>
              <a:avLst/>
              <a:gdLst/>
              <a:ahLst/>
              <a:cxnLst/>
              <a:rect l="l" t="t" r="r" b="b"/>
              <a:pathLst>
                <a:path w="294" h="830" extrusionOk="0">
                  <a:moveTo>
                    <a:pt x="183" y="10"/>
                  </a:moveTo>
                  <a:cubicBezTo>
                    <a:pt x="253" y="30"/>
                    <a:pt x="293" y="122"/>
                    <a:pt x="273" y="232"/>
                  </a:cubicBezTo>
                  <a:cubicBezTo>
                    <a:pt x="253" y="344"/>
                    <a:pt x="183" y="425"/>
                    <a:pt x="111" y="414"/>
                  </a:cubicBezTo>
                  <a:cubicBezTo>
                    <a:pt x="41" y="405"/>
                    <a:pt x="1" y="304"/>
                    <a:pt x="21" y="192"/>
                  </a:cubicBezTo>
                  <a:cubicBezTo>
                    <a:pt x="41" y="81"/>
                    <a:pt x="111" y="0"/>
                    <a:pt x="183" y="10"/>
                  </a:cubicBezTo>
                  <a:close/>
                  <a:moveTo>
                    <a:pt x="61" y="708"/>
                  </a:moveTo>
                  <a:cubicBezTo>
                    <a:pt x="91" y="718"/>
                    <a:pt x="111" y="748"/>
                    <a:pt x="102" y="778"/>
                  </a:cubicBezTo>
                  <a:cubicBezTo>
                    <a:pt x="102" y="809"/>
                    <a:pt x="71" y="829"/>
                    <a:pt x="41" y="829"/>
                  </a:cubicBezTo>
                  <a:cubicBezTo>
                    <a:pt x="10" y="819"/>
                    <a:pt x="1" y="789"/>
                    <a:pt x="1" y="758"/>
                  </a:cubicBezTo>
                  <a:cubicBezTo>
                    <a:pt x="10" y="728"/>
                    <a:pt x="41" y="708"/>
                    <a:pt x="61" y="708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25;p53">
              <a:extLst>
                <a:ext uri="{FF2B5EF4-FFF2-40B4-BE49-F238E27FC236}">
                  <a16:creationId xmlns:a16="http://schemas.microsoft.com/office/drawing/2014/main" id="{FF222C76-D871-477B-9D3D-E224E31C37D0}"/>
                </a:ext>
              </a:extLst>
            </p:cNvPr>
            <p:cNvSpPr/>
            <p:nvPr/>
          </p:nvSpPr>
          <p:spPr>
            <a:xfrm>
              <a:off x="2176375" y="2595700"/>
              <a:ext cx="7350" cy="11400"/>
            </a:xfrm>
            <a:custGeom>
              <a:avLst/>
              <a:gdLst/>
              <a:ahLst/>
              <a:cxnLst/>
              <a:rect l="l" t="t" r="r" b="b"/>
              <a:pathLst>
                <a:path w="294" h="456" extrusionOk="0">
                  <a:moveTo>
                    <a:pt x="192" y="11"/>
                  </a:moveTo>
                  <a:cubicBezTo>
                    <a:pt x="263" y="21"/>
                    <a:pt x="293" y="132"/>
                    <a:pt x="273" y="253"/>
                  </a:cubicBezTo>
                  <a:cubicBezTo>
                    <a:pt x="253" y="374"/>
                    <a:pt x="183" y="455"/>
                    <a:pt x="111" y="446"/>
                  </a:cubicBezTo>
                  <a:cubicBezTo>
                    <a:pt x="41" y="435"/>
                    <a:pt x="1" y="324"/>
                    <a:pt x="21" y="203"/>
                  </a:cubicBezTo>
                  <a:cubicBezTo>
                    <a:pt x="41" y="82"/>
                    <a:pt x="122" y="1"/>
                    <a:pt x="192" y="11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26;p53">
              <a:extLst>
                <a:ext uri="{FF2B5EF4-FFF2-40B4-BE49-F238E27FC236}">
                  <a16:creationId xmlns:a16="http://schemas.microsoft.com/office/drawing/2014/main" id="{9A17A63A-0034-4BB7-B149-ABD2D058DC4A}"/>
                </a:ext>
              </a:extLst>
            </p:cNvPr>
            <p:cNvSpPr/>
            <p:nvPr/>
          </p:nvSpPr>
          <p:spPr>
            <a:xfrm>
              <a:off x="1321375" y="2606575"/>
              <a:ext cx="104875" cy="86675"/>
            </a:xfrm>
            <a:custGeom>
              <a:avLst/>
              <a:gdLst/>
              <a:ahLst/>
              <a:cxnLst/>
              <a:rect l="l" t="t" r="r" b="b"/>
              <a:pathLst>
                <a:path w="4195" h="3467" extrusionOk="0">
                  <a:moveTo>
                    <a:pt x="3911" y="617"/>
                  </a:moveTo>
                  <a:lnTo>
                    <a:pt x="3911" y="617"/>
                  </a:lnTo>
                  <a:cubicBezTo>
                    <a:pt x="4194" y="1102"/>
                    <a:pt x="4053" y="1729"/>
                    <a:pt x="3578" y="2021"/>
                  </a:cubicBezTo>
                  <a:lnTo>
                    <a:pt x="1688" y="3173"/>
                  </a:lnTo>
                  <a:cubicBezTo>
                    <a:pt x="1213" y="3467"/>
                    <a:pt x="576" y="3325"/>
                    <a:pt x="293" y="2840"/>
                  </a:cubicBezTo>
                  <a:lnTo>
                    <a:pt x="293" y="2840"/>
                  </a:lnTo>
                  <a:cubicBezTo>
                    <a:pt x="1" y="2365"/>
                    <a:pt x="142" y="1738"/>
                    <a:pt x="627" y="1446"/>
                  </a:cubicBezTo>
                  <a:lnTo>
                    <a:pt x="2507" y="283"/>
                  </a:lnTo>
                  <a:cubicBezTo>
                    <a:pt x="2982" y="0"/>
                    <a:pt x="3619" y="142"/>
                    <a:pt x="3911" y="617"/>
                  </a:cubicBezTo>
                  <a:close/>
                </a:path>
              </a:pathLst>
            </a:custGeom>
            <a:solidFill>
              <a:srgbClr val="C4A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27;p53">
              <a:extLst>
                <a:ext uri="{FF2B5EF4-FFF2-40B4-BE49-F238E27FC236}">
                  <a16:creationId xmlns:a16="http://schemas.microsoft.com/office/drawing/2014/main" id="{7740C85B-AD7E-4E33-9E93-31C666FFC79B}"/>
                </a:ext>
              </a:extLst>
            </p:cNvPr>
            <p:cNvSpPr/>
            <p:nvPr/>
          </p:nvSpPr>
          <p:spPr>
            <a:xfrm>
              <a:off x="1322125" y="2606575"/>
              <a:ext cx="97825" cy="74550"/>
            </a:xfrm>
            <a:custGeom>
              <a:avLst/>
              <a:gdLst/>
              <a:ahLst/>
              <a:cxnLst/>
              <a:rect l="l" t="t" r="r" b="b"/>
              <a:pathLst>
                <a:path w="3913" h="2982" extrusionOk="0">
                  <a:moveTo>
                    <a:pt x="3881" y="617"/>
                  </a:moveTo>
                  <a:lnTo>
                    <a:pt x="3881" y="617"/>
                  </a:lnTo>
                  <a:lnTo>
                    <a:pt x="3912" y="678"/>
                  </a:lnTo>
                  <a:cubicBezTo>
                    <a:pt x="3881" y="1011"/>
                    <a:pt x="3699" y="1324"/>
                    <a:pt x="3396" y="1516"/>
                  </a:cubicBezTo>
                  <a:lnTo>
                    <a:pt x="2850" y="1850"/>
                  </a:lnTo>
                  <a:lnTo>
                    <a:pt x="1395" y="2739"/>
                  </a:lnTo>
                  <a:cubicBezTo>
                    <a:pt x="1001" y="2982"/>
                    <a:pt x="526" y="2941"/>
                    <a:pt x="182" y="2679"/>
                  </a:cubicBezTo>
                  <a:cubicBezTo>
                    <a:pt x="0" y="2234"/>
                    <a:pt x="173" y="1708"/>
                    <a:pt x="597" y="1446"/>
                  </a:cubicBezTo>
                  <a:lnTo>
                    <a:pt x="2477" y="283"/>
                  </a:lnTo>
                  <a:cubicBezTo>
                    <a:pt x="2952" y="0"/>
                    <a:pt x="3589" y="142"/>
                    <a:pt x="3881" y="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28;p53">
              <a:extLst>
                <a:ext uri="{FF2B5EF4-FFF2-40B4-BE49-F238E27FC236}">
                  <a16:creationId xmlns:a16="http://schemas.microsoft.com/office/drawing/2014/main" id="{4020848A-539A-4D4B-BF34-1B1505B19282}"/>
                </a:ext>
              </a:extLst>
            </p:cNvPr>
            <p:cNvSpPr/>
            <p:nvPr/>
          </p:nvSpPr>
          <p:spPr>
            <a:xfrm>
              <a:off x="1355725" y="2606575"/>
              <a:ext cx="70525" cy="65700"/>
            </a:xfrm>
            <a:custGeom>
              <a:avLst/>
              <a:gdLst/>
              <a:ahLst/>
              <a:cxnLst/>
              <a:rect l="l" t="t" r="r" b="b"/>
              <a:pathLst>
                <a:path w="2821" h="2628" extrusionOk="0">
                  <a:moveTo>
                    <a:pt x="2537" y="617"/>
                  </a:moveTo>
                  <a:lnTo>
                    <a:pt x="2537" y="617"/>
                  </a:lnTo>
                  <a:cubicBezTo>
                    <a:pt x="2820" y="1102"/>
                    <a:pt x="2679" y="1729"/>
                    <a:pt x="2204" y="2021"/>
                  </a:cubicBezTo>
                  <a:lnTo>
                    <a:pt x="1688" y="2335"/>
                  </a:lnTo>
                  <a:cubicBezTo>
                    <a:pt x="1214" y="2628"/>
                    <a:pt x="587" y="2477"/>
                    <a:pt x="294" y="2001"/>
                  </a:cubicBezTo>
                  <a:lnTo>
                    <a:pt x="294" y="2001"/>
                  </a:lnTo>
                  <a:cubicBezTo>
                    <a:pt x="1" y="1527"/>
                    <a:pt x="152" y="889"/>
                    <a:pt x="628" y="606"/>
                  </a:cubicBezTo>
                  <a:lnTo>
                    <a:pt x="1133" y="283"/>
                  </a:lnTo>
                  <a:cubicBezTo>
                    <a:pt x="1608" y="0"/>
                    <a:pt x="2245" y="142"/>
                    <a:pt x="2537" y="6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29;p53">
              <a:extLst>
                <a:ext uri="{FF2B5EF4-FFF2-40B4-BE49-F238E27FC236}">
                  <a16:creationId xmlns:a16="http://schemas.microsoft.com/office/drawing/2014/main" id="{FEC9F117-6E62-49D4-A01E-5440E344EDD4}"/>
                </a:ext>
              </a:extLst>
            </p:cNvPr>
            <p:cNvSpPr/>
            <p:nvPr/>
          </p:nvSpPr>
          <p:spPr>
            <a:xfrm>
              <a:off x="1355725" y="2606575"/>
              <a:ext cx="64225" cy="58900"/>
            </a:xfrm>
            <a:custGeom>
              <a:avLst/>
              <a:gdLst/>
              <a:ahLst/>
              <a:cxnLst/>
              <a:rect l="l" t="t" r="r" b="b"/>
              <a:pathLst>
                <a:path w="2569" h="2356" extrusionOk="0">
                  <a:moveTo>
                    <a:pt x="2537" y="617"/>
                  </a:moveTo>
                  <a:lnTo>
                    <a:pt x="2537" y="617"/>
                  </a:lnTo>
                  <a:lnTo>
                    <a:pt x="2568" y="678"/>
                  </a:lnTo>
                  <a:cubicBezTo>
                    <a:pt x="2537" y="1011"/>
                    <a:pt x="2355" y="1324"/>
                    <a:pt x="2052" y="1516"/>
                  </a:cubicBezTo>
                  <a:lnTo>
                    <a:pt x="1506" y="1850"/>
                  </a:lnTo>
                  <a:lnTo>
                    <a:pt x="678" y="2355"/>
                  </a:lnTo>
                  <a:cubicBezTo>
                    <a:pt x="527" y="2274"/>
                    <a:pt x="385" y="2153"/>
                    <a:pt x="294" y="2001"/>
                  </a:cubicBezTo>
                  <a:lnTo>
                    <a:pt x="294" y="2001"/>
                  </a:lnTo>
                  <a:cubicBezTo>
                    <a:pt x="1" y="1527"/>
                    <a:pt x="152" y="889"/>
                    <a:pt x="628" y="606"/>
                  </a:cubicBezTo>
                  <a:lnTo>
                    <a:pt x="1133" y="283"/>
                  </a:lnTo>
                  <a:cubicBezTo>
                    <a:pt x="1608" y="0"/>
                    <a:pt x="2245" y="142"/>
                    <a:pt x="2537" y="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30;p53">
              <a:extLst>
                <a:ext uri="{FF2B5EF4-FFF2-40B4-BE49-F238E27FC236}">
                  <a16:creationId xmlns:a16="http://schemas.microsoft.com/office/drawing/2014/main" id="{B76684F7-8DDD-4405-817A-09E922F8C025}"/>
                </a:ext>
              </a:extLst>
            </p:cNvPr>
            <p:cNvSpPr/>
            <p:nvPr/>
          </p:nvSpPr>
          <p:spPr>
            <a:xfrm>
              <a:off x="1377700" y="2615650"/>
              <a:ext cx="18725" cy="13425"/>
            </a:xfrm>
            <a:custGeom>
              <a:avLst/>
              <a:gdLst/>
              <a:ahLst/>
              <a:cxnLst/>
              <a:rect l="l" t="t" r="r" b="b"/>
              <a:pathLst>
                <a:path w="749" h="537" extrusionOk="0">
                  <a:moveTo>
                    <a:pt x="708" y="62"/>
                  </a:moveTo>
                  <a:cubicBezTo>
                    <a:pt x="749" y="122"/>
                    <a:pt x="699" y="223"/>
                    <a:pt x="607" y="284"/>
                  </a:cubicBezTo>
                  <a:cubicBezTo>
                    <a:pt x="506" y="345"/>
                    <a:pt x="405" y="335"/>
                    <a:pt x="365" y="274"/>
                  </a:cubicBezTo>
                  <a:cubicBezTo>
                    <a:pt x="324" y="214"/>
                    <a:pt x="375" y="122"/>
                    <a:pt x="476" y="62"/>
                  </a:cubicBezTo>
                  <a:cubicBezTo>
                    <a:pt x="567" y="1"/>
                    <a:pt x="678" y="11"/>
                    <a:pt x="708" y="62"/>
                  </a:cubicBezTo>
                  <a:close/>
                  <a:moveTo>
                    <a:pt x="112" y="446"/>
                  </a:moveTo>
                  <a:cubicBezTo>
                    <a:pt x="122" y="466"/>
                    <a:pt x="112" y="497"/>
                    <a:pt x="92" y="517"/>
                  </a:cubicBezTo>
                  <a:cubicBezTo>
                    <a:pt x="61" y="537"/>
                    <a:pt x="32" y="526"/>
                    <a:pt x="11" y="506"/>
                  </a:cubicBezTo>
                  <a:cubicBezTo>
                    <a:pt x="1" y="476"/>
                    <a:pt x="11" y="446"/>
                    <a:pt x="32" y="436"/>
                  </a:cubicBezTo>
                  <a:cubicBezTo>
                    <a:pt x="61" y="416"/>
                    <a:pt x="102" y="416"/>
                    <a:pt x="112" y="446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31;p53">
              <a:extLst>
                <a:ext uri="{FF2B5EF4-FFF2-40B4-BE49-F238E27FC236}">
                  <a16:creationId xmlns:a16="http://schemas.microsoft.com/office/drawing/2014/main" id="{4B1CE392-3A1C-424D-BD30-18403920638C}"/>
                </a:ext>
              </a:extLst>
            </p:cNvPr>
            <p:cNvSpPr/>
            <p:nvPr/>
          </p:nvSpPr>
          <p:spPr>
            <a:xfrm>
              <a:off x="1360025" y="2664175"/>
              <a:ext cx="11400" cy="8875"/>
            </a:xfrm>
            <a:custGeom>
              <a:avLst/>
              <a:gdLst/>
              <a:ahLst/>
              <a:cxnLst/>
              <a:rect l="l" t="t" r="r" b="b"/>
              <a:pathLst>
                <a:path w="456" h="355" extrusionOk="0">
                  <a:moveTo>
                    <a:pt x="415" y="61"/>
                  </a:moveTo>
                  <a:cubicBezTo>
                    <a:pt x="456" y="122"/>
                    <a:pt x="395" y="223"/>
                    <a:pt x="294" y="283"/>
                  </a:cubicBezTo>
                  <a:cubicBezTo>
                    <a:pt x="193" y="354"/>
                    <a:pt x="81" y="354"/>
                    <a:pt x="41" y="294"/>
                  </a:cubicBezTo>
                  <a:cubicBezTo>
                    <a:pt x="0" y="233"/>
                    <a:pt x="61" y="132"/>
                    <a:pt x="162" y="71"/>
                  </a:cubicBezTo>
                  <a:cubicBezTo>
                    <a:pt x="263" y="0"/>
                    <a:pt x="375" y="0"/>
                    <a:pt x="415" y="61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32;p53">
              <a:extLst>
                <a:ext uri="{FF2B5EF4-FFF2-40B4-BE49-F238E27FC236}">
                  <a16:creationId xmlns:a16="http://schemas.microsoft.com/office/drawing/2014/main" id="{0BCD126A-2168-4B2D-9314-2C341AEFADFE}"/>
                </a:ext>
              </a:extLst>
            </p:cNvPr>
            <p:cNvSpPr/>
            <p:nvPr/>
          </p:nvSpPr>
          <p:spPr>
            <a:xfrm>
              <a:off x="1381750" y="2230875"/>
              <a:ext cx="64700" cy="109400"/>
            </a:xfrm>
            <a:custGeom>
              <a:avLst/>
              <a:gdLst/>
              <a:ahLst/>
              <a:cxnLst/>
              <a:rect l="l" t="t" r="r" b="b"/>
              <a:pathLst>
                <a:path w="2588" h="4376" extrusionOk="0">
                  <a:moveTo>
                    <a:pt x="921" y="101"/>
                  </a:moveTo>
                  <a:lnTo>
                    <a:pt x="921" y="101"/>
                  </a:lnTo>
                  <a:cubicBezTo>
                    <a:pt x="364" y="202"/>
                    <a:pt x="1" y="728"/>
                    <a:pt x="102" y="1283"/>
                  </a:cubicBezTo>
                  <a:lnTo>
                    <a:pt x="496" y="3466"/>
                  </a:lnTo>
                  <a:cubicBezTo>
                    <a:pt x="597" y="4012"/>
                    <a:pt x="1123" y="4376"/>
                    <a:pt x="1678" y="4285"/>
                  </a:cubicBezTo>
                  <a:lnTo>
                    <a:pt x="1678" y="4285"/>
                  </a:lnTo>
                  <a:cubicBezTo>
                    <a:pt x="2224" y="4184"/>
                    <a:pt x="2588" y="3648"/>
                    <a:pt x="2497" y="3102"/>
                  </a:cubicBezTo>
                  <a:lnTo>
                    <a:pt x="2093" y="919"/>
                  </a:lnTo>
                  <a:cubicBezTo>
                    <a:pt x="2002" y="374"/>
                    <a:pt x="1466" y="0"/>
                    <a:pt x="921" y="101"/>
                  </a:cubicBezTo>
                  <a:close/>
                </a:path>
              </a:pathLst>
            </a:custGeom>
            <a:solidFill>
              <a:srgbClr val="C4A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33;p53">
              <a:extLst>
                <a:ext uri="{FF2B5EF4-FFF2-40B4-BE49-F238E27FC236}">
                  <a16:creationId xmlns:a16="http://schemas.microsoft.com/office/drawing/2014/main" id="{FB9C71E8-2673-449D-B6CE-D24154E73F09}"/>
                </a:ext>
              </a:extLst>
            </p:cNvPr>
            <p:cNvSpPr/>
            <p:nvPr/>
          </p:nvSpPr>
          <p:spPr>
            <a:xfrm>
              <a:off x="1394375" y="2230875"/>
              <a:ext cx="51850" cy="105875"/>
            </a:xfrm>
            <a:custGeom>
              <a:avLst/>
              <a:gdLst/>
              <a:ahLst/>
              <a:cxnLst/>
              <a:rect l="l" t="t" r="r" b="b"/>
              <a:pathLst>
                <a:path w="2074" h="4235" extrusionOk="0">
                  <a:moveTo>
                    <a:pt x="416" y="101"/>
                  </a:moveTo>
                  <a:lnTo>
                    <a:pt x="416" y="101"/>
                  </a:lnTo>
                  <a:cubicBezTo>
                    <a:pt x="395" y="101"/>
                    <a:pt x="375" y="111"/>
                    <a:pt x="355" y="111"/>
                  </a:cubicBezTo>
                  <a:cubicBezTo>
                    <a:pt x="122" y="353"/>
                    <a:pt x="1" y="697"/>
                    <a:pt x="72" y="1051"/>
                  </a:cubicBezTo>
                  <a:lnTo>
                    <a:pt x="183" y="1678"/>
                  </a:lnTo>
                  <a:lnTo>
                    <a:pt x="486" y="3365"/>
                  </a:lnTo>
                  <a:cubicBezTo>
                    <a:pt x="567" y="3820"/>
                    <a:pt x="921" y="4154"/>
                    <a:pt x="1345" y="4234"/>
                  </a:cubicBezTo>
                  <a:cubicBezTo>
                    <a:pt x="1790" y="4063"/>
                    <a:pt x="2073" y="3588"/>
                    <a:pt x="1992" y="3102"/>
                  </a:cubicBezTo>
                  <a:lnTo>
                    <a:pt x="1588" y="919"/>
                  </a:lnTo>
                  <a:cubicBezTo>
                    <a:pt x="1497" y="374"/>
                    <a:pt x="961" y="0"/>
                    <a:pt x="41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34;p53">
              <a:extLst>
                <a:ext uri="{FF2B5EF4-FFF2-40B4-BE49-F238E27FC236}">
                  <a16:creationId xmlns:a16="http://schemas.microsoft.com/office/drawing/2014/main" id="{D4241F5B-69EA-4995-A4A2-E566C3FCBD26}"/>
                </a:ext>
              </a:extLst>
            </p:cNvPr>
            <p:cNvSpPr/>
            <p:nvPr/>
          </p:nvSpPr>
          <p:spPr>
            <a:xfrm>
              <a:off x="1381750" y="2230875"/>
              <a:ext cx="57625" cy="69750"/>
            </a:xfrm>
            <a:custGeom>
              <a:avLst/>
              <a:gdLst/>
              <a:ahLst/>
              <a:cxnLst/>
              <a:rect l="l" t="t" r="r" b="b"/>
              <a:pathLst>
                <a:path w="2305" h="2790" extrusionOk="0">
                  <a:moveTo>
                    <a:pt x="921" y="101"/>
                  </a:moveTo>
                  <a:lnTo>
                    <a:pt x="921" y="101"/>
                  </a:lnTo>
                  <a:cubicBezTo>
                    <a:pt x="364" y="202"/>
                    <a:pt x="1" y="728"/>
                    <a:pt x="102" y="1283"/>
                  </a:cubicBezTo>
                  <a:lnTo>
                    <a:pt x="203" y="1869"/>
                  </a:lnTo>
                  <a:cubicBezTo>
                    <a:pt x="304" y="2426"/>
                    <a:pt x="840" y="2790"/>
                    <a:pt x="1386" y="2688"/>
                  </a:cubicBezTo>
                  <a:lnTo>
                    <a:pt x="1386" y="2688"/>
                  </a:lnTo>
                  <a:cubicBezTo>
                    <a:pt x="1941" y="2587"/>
                    <a:pt x="2305" y="2062"/>
                    <a:pt x="2204" y="1516"/>
                  </a:cubicBezTo>
                  <a:lnTo>
                    <a:pt x="2093" y="919"/>
                  </a:lnTo>
                  <a:cubicBezTo>
                    <a:pt x="2002" y="374"/>
                    <a:pt x="1466" y="0"/>
                    <a:pt x="921" y="101"/>
                  </a:cubicBezTo>
                  <a:close/>
                </a:path>
              </a:pathLst>
            </a:custGeom>
            <a:solidFill>
              <a:srgbClr val="BC3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35;p53">
              <a:extLst>
                <a:ext uri="{FF2B5EF4-FFF2-40B4-BE49-F238E27FC236}">
                  <a16:creationId xmlns:a16="http://schemas.microsoft.com/office/drawing/2014/main" id="{E0931D12-8D0E-4818-B9EF-33DC70587AD5}"/>
                </a:ext>
              </a:extLst>
            </p:cNvPr>
            <p:cNvSpPr/>
            <p:nvPr/>
          </p:nvSpPr>
          <p:spPr>
            <a:xfrm>
              <a:off x="1394375" y="2230875"/>
              <a:ext cx="45000" cy="68225"/>
            </a:xfrm>
            <a:custGeom>
              <a:avLst/>
              <a:gdLst/>
              <a:ahLst/>
              <a:cxnLst/>
              <a:rect l="l" t="t" r="r" b="b"/>
              <a:pathLst>
                <a:path w="1800" h="2729" extrusionOk="0">
                  <a:moveTo>
                    <a:pt x="416" y="101"/>
                  </a:moveTo>
                  <a:lnTo>
                    <a:pt x="416" y="101"/>
                  </a:lnTo>
                  <a:cubicBezTo>
                    <a:pt x="395" y="101"/>
                    <a:pt x="375" y="111"/>
                    <a:pt x="355" y="111"/>
                  </a:cubicBezTo>
                  <a:cubicBezTo>
                    <a:pt x="122" y="353"/>
                    <a:pt x="1" y="697"/>
                    <a:pt x="72" y="1051"/>
                  </a:cubicBezTo>
                  <a:lnTo>
                    <a:pt x="183" y="1678"/>
                  </a:lnTo>
                  <a:lnTo>
                    <a:pt x="355" y="2648"/>
                  </a:lnTo>
                  <a:cubicBezTo>
                    <a:pt x="517" y="2709"/>
                    <a:pt x="699" y="2729"/>
                    <a:pt x="881" y="2688"/>
                  </a:cubicBezTo>
                  <a:lnTo>
                    <a:pt x="881" y="2688"/>
                  </a:lnTo>
                  <a:cubicBezTo>
                    <a:pt x="1436" y="2587"/>
                    <a:pt x="1800" y="2062"/>
                    <a:pt x="1699" y="1516"/>
                  </a:cubicBezTo>
                  <a:lnTo>
                    <a:pt x="1588" y="919"/>
                  </a:lnTo>
                  <a:cubicBezTo>
                    <a:pt x="1497" y="374"/>
                    <a:pt x="961" y="0"/>
                    <a:pt x="416" y="101"/>
                  </a:cubicBezTo>
                  <a:close/>
                </a:path>
              </a:pathLst>
            </a:custGeom>
            <a:solidFill>
              <a:srgbClr val="C94B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36;p53">
              <a:extLst>
                <a:ext uri="{FF2B5EF4-FFF2-40B4-BE49-F238E27FC236}">
                  <a16:creationId xmlns:a16="http://schemas.microsoft.com/office/drawing/2014/main" id="{776E0C14-7E59-4572-A7E5-39AC866FBC68}"/>
                </a:ext>
              </a:extLst>
            </p:cNvPr>
            <p:cNvSpPr/>
            <p:nvPr/>
          </p:nvSpPr>
          <p:spPr>
            <a:xfrm>
              <a:off x="1421175" y="2247550"/>
              <a:ext cx="7350" cy="20725"/>
            </a:xfrm>
            <a:custGeom>
              <a:avLst/>
              <a:gdLst/>
              <a:ahLst/>
              <a:cxnLst/>
              <a:rect l="l" t="t" r="r" b="b"/>
              <a:pathLst>
                <a:path w="294" h="829" extrusionOk="0">
                  <a:moveTo>
                    <a:pt x="112" y="10"/>
                  </a:moveTo>
                  <a:cubicBezTo>
                    <a:pt x="41" y="20"/>
                    <a:pt x="0" y="121"/>
                    <a:pt x="20" y="232"/>
                  </a:cubicBezTo>
                  <a:cubicBezTo>
                    <a:pt x="41" y="344"/>
                    <a:pt x="112" y="425"/>
                    <a:pt x="182" y="404"/>
                  </a:cubicBezTo>
                  <a:cubicBezTo>
                    <a:pt x="253" y="394"/>
                    <a:pt x="294" y="293"/>
                    <a:pt x="273" y="182"/>
                  </a:cubicBezTo>
                  <a:cubicBezTo>
                    <a:pt x="253" y="81"/>
                    <a:pt x="182" y="0"/>
                    <a:pt x="112" y="10"/>
                  </a:cubicBezTo>
                  <a:close/>
                  <a:moveTo>
                    <a:pt x="233" y="708"/>
                  </a:moveTo>
                  <a:cubicBezTo>
                    <a:pt x="202" y="708"/>
                    <a:pt x="182" y="738"/>
                    <a:pt x="193" y="778"/>
                  </a:cubicBezTo>
                  <a:cubicBezTo>
                    <a:pt x="202" y="809"/>
                    <a:pt x="223" y="829"/>
                    <a:pt x="253" y="818"/>
                  </a:cubicBezTo>
                  <a:cubicBezTo>
                    <a:pt x="283" y="818"/>
                    <a:pt x="294" y="788"/>
                    <a:pt x="294" y="758"/>
                  </a:cubicBezTo>
                  <a:cubicBezTo>
                    <a:pt x="283" y="728"/>
                    <a:pt x="263" y="697"/>
                    <a:pt x="233" y="708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37;p53">
              <a:extLst>
                <a:ext uri="{FF2B5EF4-FFF2-40B4-BE49-F238E27FC236}">
                  <a16:creationId xmlns:a16="http://schemas.microsoft.com/office/drawing/2014/main" id="{6320452B-015F-4E7B-9D5B-38402284EB4C}"/>
                </a:ext>
              </a:extLst>
            </p:cNvPr>
            <p:cNvSpPr/>
            <p:nvPr/>
          </p:nvSpPr>
          <p:spPr>
            <a:xfrm>
              <a:off x="1401975" y="2298575"/>
              <a:ext cx="7350" cy="11400"/>
            </a:xfrm>
            <a:custGeom>
              <a:avLst/>
              <a:gdLst/>
              <a:ahLst/>
              <a:cxnLst/>
              <a:rect l="l" t="t" r="r" b="b"/>
              <a:pathLst>
                <a:path w="294" h="456" extrusionOk="0">
                  <a:moveTo>
                    <a:pt x="112" y="10"/>
                  </a:moveTo>
                  <a:cubicBezTo>
                    <a:pt x="40" y="21"/>
                    <a:pt x="0" y="132"/>
                    <a:pt x="20" y="243"/>
                  </a:cubicBezTo>
                  <a:cubicBezTo>
                    <a:pt x="40" y="365"/>
                    <a:pt x="112" y="455"/>
                    <a:pt x="182" y="445"/>
                  </a:cubicBezTo>
                  <a:cubicBezTo>
                    <a:pt x="253" y="425"/>
                    <a:pt x="294" y="324"/>
                    <a:pt x="273" y="203"/>
                  </a:cubicBezTo>
                  <a:cubicBezTo>
                    <a:pt x="253" y="82"/>
                    <a:pt x="172" y="1"/>
                    <a:pt x="112" y="10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38;p53">
              <a:extLst>
                <a:ext uri="{FF2B5EF4-FFF2-40B4-BE49-F238E27FC236}">
                  <a16:creationId xmlns:a16="http://schemas.microsoft.com/office/drawing/2014/main" id="{67A03FF7-68CD-4C73-83C3-C8759DF39455}"/>
                </a:ext>
              </a:extLst>
            </p:cNvPr>
            <p:cNvSpPr/>
            <p:nvPr/>
          </p:nvSpPr>
          <p:spPr>
            <a:xfrm>
              <a:off x="1319350" y="2211150"/>
              <a:ext cx="170825" cy="139750"/>
            </a:xfrm>
            <a:custGeom>
              <a:avLst/>
              <a:gdLst/>
              <a:ahLst/>
              <a:cxnLst/>
              <a:rect l="l" t="t" r="r" b="b"/>
              <a:pathLst>
                <a:path w="6833" h="5590" extrusionOk="0">
                  <a:moveTo>
                    <a:pt x="6094" y="4073"/>
                  </a:moveTo>
                  <a:lnTo>
                    <a:pt x="6833" y="4508"/>
                  </a:lnTo>
                  <a:lnTo>
                    <a:pt x="6681" y="4751"/>
                  </a:lnTo>
                  <a:lnTo>
                    <a:pt x="5953" y="4326"/>
                  </a:lnTo>
                  <a:close/>
                  <a:moveTo>
                    <a:pt x="1840" y="5165"/>
                  </a:moveTo>
                  <a:lnTo>
                    <a:pt x="1416" y="5589"/>
                  </a:lnTo>
                  <a:lnTo>
                    <a:pt x="1203" y="5387"/>
                  </a:lnTo>
                  <a:lnTo>
                    <a:pt x="1638" y="4963"/>
                  </a:lnTo>
                  <a:close/>
                  <a:moveTo>
                    <a:pt x="132" y="859"/>
                  </a:moveTo>
                  <a:lnTo>
                    <a:pt x="688" y="1133"/>
                  </a:lnTo>
                  <a:lnTo>
                    <a:pt x="567" y="1385"/>
                  </a:lnTo>
                  <a:lnTo>
                    <a:pt x="1" y="1113"/>
                  </a:lnTo>
                  <a:close/>
                  <a:moveTo>
                    <a:pt x="6256" y="183"/>
                  </a:moveTo>
                  <a:lnTo>
                    <a:pt x="5811" y="718"/>
                  </a:lnTo>
                  <a:lnTo>
                    <a:pt x="5589" y="526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1CA5B862-F54A-415A-94C7-B245A37CDA56}"/>
              </a:ext>
            </a:extLst>
          </p:cNvPr>
          <p:cNvSpPr/>
          <p:nvPr/>
        </p:nvSpPr>
        <p:spPr>
          <a:xfrm>
            <a:off x="173689" y="1064649"/>
            <a:ext cx="4886960" cy="904469"/>
          </a:xfrm>
          <a:prstGeom prst="roundRect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Antalgique central non morphinique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Antinociceptif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chemeClr val="tx1"/>
                </a:solidFill>
              </a:rPr>
              <a:t>Antihyperalgésique</a:t>
            </a:r>
            <a:r>
              <a:rPr lang="fr-FR" sz="1600" dirty="0">
                <a:solidFill>
                  <a:schemeClr val="tx1"/>
                </a:solidFill>
              </a:rPr>
              <a:t> (anti-NDMA)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3BDD10-F280-48C1-800C-6BC2503F5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51" y="2269793"/>
            <a:ext cx="4428608" cy="117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A5ED68-F550-4A1F-9DAE-1C2FACAF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348" y="1064649"/>
            <a:ext cx="6889903" cy="2291508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F5DD1542-48E6-4B22-BA3D-132FB923D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5226" y="3611184"/>
            <a:ext cx="7761415" cy="2473498"/>
          </a:xfrm>
          <a:prstGeom prst="rect">
            <a:avLst/>
          </a:prstGeom>
        </p:spPr>
      </p:pic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E7292759-09D5-4FEB-A68F-073055444005}"/>
              </a:ext>
            </a:extLst>
          </p:cNvPr>
          <p:cNvSpPr/>
          <p:nvPr/>
        </p:nvSpPr>
        <p:spPr>
          <a:xfrm>
            <a:off x="4293665" y="5894878"/>
            <a:ext cx="1020718" cy="139259"/>
          </a:xfrm>
          <a:prstGeom prst="roundRect">
            <a:avLst/>
          </a:prstGeom>
          <a:solidFill>
            <a:schemeClr val="accent2">
              <a:alpha val="1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C71E9FB0-B980-4C85-81CF-0B1AC38456DE}"/>
              </a:ext>
            </a:extLst>
          </p:cNvPr>
          <p:cNvSpPr/>
          <p:nvPr/>
        </p:nvSpPr>
        <p:spPr>
          <a:xfrm>
            <a:off x="5479734" y="3147270"/>
            <a:ext cx="1905039" cy="132644"/>
          </a:xfrm>
          <a:prstGeom prst="roundRect">
            <a:avLst/>
          </a:prstGeom>
          <a:solidFill>
            <a:schemeClr val="accent2">
              <a:alpha val="1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5441CE4F-993F-42B6-9E0A-582F68A57113}"/>
              </a:ext>
            </a:extLst>
          </p:cNvPr>
          <p:cNvSpPr/>
          <p:nvPr/>
        </p:nvSpPr>
        <p:spPr>
          <a:xfrm rot="21011695">
            <a:off x="7589511" y="5749018"/>
            <a:ext cx="4480031" cy="32275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FFFFFF"/>
                </a:solidFill>
                <a:sym typeface="Wingdings" panose="05000000000000000000" pitchFamily="2" charset="2"/>
              </a:rPr>
              <a:t>/!\ Effet anticholinergique : CI &gt;75 ans et GAFA /!\</a:t>
            </a:r>
            <a:endParaRPr lang="fr-FR" sz="1600" b="1" dirty="0">
              <a:solidFill>
                <a:srgbClr val="FFFFFF"/>
              </a:solidFill>
            </a:endParaRPr>
          </a:p>
        </p:txBody>
      </p:sp>
      <p:pic>
        <p:nvPicPr>
          <p:cNvPr id="78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EDD95F36-6984-4A00-9E00-AA03094F0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Alternatives : analgésie multimodale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43576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Ladha</a:t>
            </a:r>
            <a:r>
              <a:rPr lang="fr-FR" sz="1050" dirty="0"/>
              <a:t>, Karim S., Elisabetta </a:t>
            </a:r>
            <a:r>
              <a:rPr lang="fr-FR" sz="1050" dirty="0" err="1"/>
              <a:t>Patorno</a:t>
            </a:r>
            <a:r>
              <a:rPr lang="fr-FR" sz="1050" dirty="0"/>
              <a:t>, Krista F. </a:t>
            </a:r>
            <a:r>
              <a:rPr lang="fr-FR" sz="1050" dirty="0" err="1"/>
              <a:t>Huybrechts</a:t>
            </a:r>
            <a:r>
              <a:rPr lang="fr-FR" sz="1050" dirty="0"/>
              <a:t>, Jun Liu, James P. </a:t>
            </a:r>
            <a:r>
              <a:rPr lang="fr-FR" sz="1050" dirty="0" err="1"/>
              <a:t>Rathmell</a:t>
            </a:r>
            <a:r>
              <a:rPr lang="fr-FR" sz="1050" dirty="0"/>
              <a:t>, et Brian T. Bateman. « Variations in the Use of </a:t>
            </a:r>
            <a:r>
              <a:rPr lang="fr-FR" sz="1050" dirty="0" err="1"/>
              <a:t>Perioperative</a:t>
            </a:r>
            <a:r>
              <a:rPr lang="fr-FR" sz="1050" dirty="0"/>
              <a:t> Multimodal </a:t>
            </a:r>
            <a:r>
              <a:rPr lang="fr-FR" sz="1050" dirty="0" err="1"/>
              <a:t>Analgesic</a:t>
            </a:r>
            <a:r>
              <a:rPr lang="fr-FR" sz="1050" dirty="0"/>
              <a:t> </a:t>
            </a:r>
            <a:r>
              <a:rPr lang="fr-FR" sz="1050" dirty="0" err="1"/>
              <a:t>Therapy</a:t>
            </a:r>
            <a:r>
              <a:rPr lang="fr-FR" sz="1050" dirty="0"/>
              <a:t> ». </a:t>
            </a:r>
            <a:r>
              <a:rPr lang="fr-FR" sz="1050" i="1" dirty="0" err="1"/>
              <a:t>Anesthesiology</a:t>
            </a:r>
            <a:r>
              <a:rPr lang="fr-FR" sz="1050" dirty="0"/>
              <a:t> 124, n</a:t>
            </a:r>
            <a:r>
              <a:rPr lang="fr-FR" sz="1050" baseline="30000" dirty="0"/>
              <a:t>o</a:t>
            </a:r>
            <a:r>
              <a:rPr lang="fr-FR" sz="1050" dirty="0"/>
              <a:t> 4 (avril 2016): 837‑45. </a:t>
            </a:r>
            <a:r>
              <a:rPr lang="fr-FR" sz="1050" dirty="0">
                <a:hlinkClick r:id="rId3"/>
              </a:rPr>
              <a:t>https://doi.org/10.1097/ALN.0000000000001034</a:t>
            </a:r>
            <a:r>
              <a:rPr lang="fr-FR" sz="1050" dirty="0"/>
              <a:t>.</a:t>
            </a:r>
            <a:endParaRPr lang="fr-FR" sz="1050" i="1" dirty="0"/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B69B60-AD9A-440D-A627-B25A7DD98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841" y="753422"/>
            <a:ext cx="6864212" cy="1514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ECFF90-755C-4F5A-B0BC-8D7D39E51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67" y="2372830"/>
            <a:ext cx="11642760" cy="2333826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C9AFEC8-62BA-4582-85CD-D3107E30D25D}"/>
              </a:ext>
            </a:extLst>
          </p:cNvPr>
          <p:cNvSpPr/>
          <p:nvPr/>
        </p:nvSpPr>
        <p:spPr>
          <a:xfrm>
            <a:off x="10917051" y="3287899"/>
            <a:ext cx="994276" cy="11231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58BED41-5B61-426D-A576-17785A2FF5F0}"/>
              </a:ext>
            </a:extLst>
          </p:cNvPr>
          <p:cNvSpPr/>
          <p:nvPr/>
        </p:nvSpPr>
        <p:spPr>
          <a:xfrm>
            <a:off x="6576964" y="2769415"/>
            <a:ext cx="2411896" cy="164158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E2B89B2-B0F3-4427-B124-094352D02C90}"/>
              </a:ext>
            </a:extLst>
          </p:cNvPr>
          <p:cNvSpPr/>
          <p:nvPr/>
        </p:nvSpPr>
        <p:spPr>
          <a:xfrm>
            <a:off x="10062285" y="3287898"/>
            <a:ext cx="854765" cy="11231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04AD8D2-08EC-4675-91FD-7CD4478B256B}"/>
              </a:ext>
            </a:extLst>
          </p:cNvPr>
          <p:cNvSpPr/>
          <p:nvPr/>
        </p:nvSpPr>
        <p:spPr>
          <a:xfrm>
            <a:off x="4548838" y="3159534"/>
            <a:ext cx="994276" cy="125146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1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Google Shape;509;p45">
            <a:extLst>
              <a:ext uri="{FF2B5EF4-FFF2-40B4-BE49-F238E27FC236}">
                <a16:creationId xmlns:a16="http://schemas.microsoft.com/office/drawing/2014/main" id="{02F4461B-F951-4D90-9162-4A219963CDFC}"/>
              </a:ext>
            </a:extLst>
          </p:cNvPr>
          <p:cNvSpPr/>
          <p:nvPr/>
        </p:nvSpPr>
        <p:spPr>
          <a:xfrm>
            <a:off x="3724872" y="5167311"/>
            <a:ext cx="240300" cy="240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10;p45">
            <a:extLst>
              <a:ext uri="{FF2B5EF4-FFF2-40B4-BE49-F238E27FC236}">
                <a16:creationId xmlns:a16="http://schemas.microsoft.com/office/drawing/2014/main" id="{EFCD624F-C76D-47E0-8404-97A7FEA447B8}"/>
              </a:ext>
            </a:extLst>
          </p:cNvPr>
          <p:cNvSpPr txBox="1">
            <a:spLocks/>
          </p:cNvSpPr>
          <p:nvPr/>
        </p:nvSpPr>
        <p:spPr>
          <a:xfrm>
            <a:off x="3985593" y="5097408"/>
            <a:ext cx="5038959" cy="3844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&lt; 50% d’AINS</a:t>
            </a:r>
          </a:p>
        </p:txBody>
      </p:sp>
      <p:sp>
        <p:nvSpPr>
          <p:cNvPr id="27" name="Google Shape;509;p45">
            <a:extLst>
              <a:ext uri="{FF2B5EF4-FFF2-40B4-BE49-F238E27FC236}">
                <a16:creationId xmlns:a16="http://schemas.microsoft.com/office/drawing/2014/main" id="{F336931C-267F-471B-9257-53D600BF61B1}"/>
              </a:ext>
            </a:extLst>
          </p:cNvPr>
          <p:cNvSpPr/>
          <p:nvPr/>
        </p:nvSpPr>
        <p:spPr>
          <a:xfrm>
            <a:off x="3724872" y="5545012"/>
            <a:ext cx="240300" cy="240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10;p45">
            <a:extLst>
              <a:ext uri="{FF2B5EF4-FFF2-40B4-BE49-F238E27FC236}">
                <a16:creationId xmlns:a16="http://schemas.microsoft.com/office/drawing/2014/main" id="{C01158BC-368C-4A0D-B511-1BFBF587A90A}"/>
              </a:ext>
            </a:extLst>
          </p:cNvPr>
          <p:cNvSpPr txBox="1">
            <a:spLocks/>
          </p:cNvSpPr>
          <p:nvPr/>
        </p:nvSpPr>
        <p:spPr>
          <a:xfrm>
            <a:off x="3985593" y="5481910"/>
            <a:ext cx="530064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&lt; 5% de Kétamine</a:t>
            </a:r>
          </a:p>
        </p:txBody>
      </p:sp>
      <p:sp>
        <p:nvSpPr>
          <p:cNvPr id="29" name="Google Shape;509;p45">
            <a:extLst>
              <a:ext uri="{FF2B5EF4-FFF2-40B4-BE49-F238E27FC236}">
                <a16:creationId xmlns:a16="http://schemas.microsoft.com/office/drawing/2014/main" id="{645CA174-10A2-4654-8C30-5082436FA83F}"/>
              </a:ext>
            </a:extLst>
          </p:cNvPr>
          <p:cNvSpPr/>
          <p:nvPr/>
        </p:nvSpPr>
        <p:spPr>
          <a:xfrm>
            <a:off x="3724872" y="5983761"/>
            <a:ext cx="240300" cy="240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10;p45">
            <a:extLst>
              <a:ext uri="{FF2B5EF4-FFF2-40B4-BE49-F238E27FC236}">
                <a16:creationId xmlns:a16="http://schemas.microsoft.com/office/drawing/2014/main" id="{63533C02-A8C9-4022-8029-CEDE61B74D44}"/>
              </a:ext>
            </a:extLst>
          </p:cNvPr>
          <p:cNvSpPr txBox="1">
            <a:spLocks/>
          </p:cNvSpPr>
          <p:nvPr/>
        </p:nvSpPr>
        <p:spPr>
          <a:xfrm>
            <a:off x="3985593" y="5920659"/>
            <a:ext cx="530064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&lt; 20% d’ALR</a:t>
            </a:r>
          </a:p>
        </p:txBody>
      </p:sp>
      <p:sp>
        <p:nvSpPr>
          <p:cNvPr id="31" name="Google Shape;510;p45">
            <a:extLst>
              <a:ext uri="{FF2B5EF4-FFF2-40B4-BE49-F238E27FC236}">
                <a16:creationId xmlns:a16="http://schemas.microsoft.com/office/drawing/2014/main" id="{07A0C527-0AAA-4BD6-85AA-6D77D1D41BA1}"/>
              </a:ext>
            </a:extLst>
          </p:cNvPr>
          <p:cNvSpPr txBox="1">
            <a:spLocks/>
          </p:cNvSpPr>
          <p:nvPr/>
        </p:nvSpPr>
        <p:spPr>
          <a:xfrm>
            <a:off x="3154019" y="4724562"/>
            <a:ext cx="530064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  <a:sym typeface="Wingdings" panose="05000000000000000000" pitchFamily="2" charset="2"/>
              </a:rPr>
              <a:t> </a:t>
            </a:r>
            <a:r>
              <a:rPr lang="fr-FR" sz="1400" b="1" u="sng" dirty="0">
                <a:latin typeface="Arial Nova" panose="020B0504020202020204" pitchFamily="34" charset="0"/>
                <a:sym typeface="Wingdings" panose="05000000000000000000" pitchFamily="2" charset="2"/>
              </a:rPr>
              <a:t>En chirurgie majeure douloureuse</a:t>
            </a:r>
            <a:r>
              <a:rPr lang="fr-FR" sz="1400" b="1" dirty="0">
                <a:latin typeface="Arial Nova" panose="020B0504020202020204" pitchFamily="34" charset="0"/>
                <a:sym typeface="Wingdings" panose="05000000000000000000" pitchFamily="2" charset="2"/>
              </a:rPr>
              <a:t> (&gt; 95% d’opioïde) :</a:t>
            </a:r>
            <a:endParaRPr lang="fr-FR" sz="1400" b="1" dirty="0">
              <a:latin typeface="Arial Nova" panose="020B0504020202020204" pitchFamily="34" charset="0"/>
            </a:endParaRPr>
          </a:p>
        </p:txBody>
      </p:sp>
      <p:pic>
        <p:nvPicPr>
          <p:cNvPr id="32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ACBCFA37-8944-4575-B65B-07EDBB723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Alternatives : analgésie multimodale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28091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280919"/>
            <a:ext cx="12192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 err="1"/>
              <a:t>Levene</a:t>
            </a:r>
            <a:r>
              <a:rPr lang="fr-FR" sz="1050" dirty="0"/>
              <a:t>, Jacob L., Erica J. Weinstein, Marc S. Cohen, </a:t>
            </a:r>
            <a:r>
              <a:rPr lang="fr-FR" sz="1050" dirty="0" err="1"/>
              <a:t>Doerthe</a:t>
            </a:r>
            <a:r>
              <a:rPr lang="fr-FR" sz="1050" dirty="0"/>
              <a:t> A. </a:t>
            </a:r>
            <a:r>
              <a:rPr lang="fr-FR" sz="1050" dirty="0" err="1"/>
              <a:t>Andreae</a:t>
            </a:r>
            <a:r>
              <a:rPr lang="fr-FR" sz="1050" dirty="0"/>
              <a:t>, Jerry Y. Chao, Matthew Johnson, Charles B. Hall, et Michael H. </a:t>
            </a:r>
            <a:r>
              <a:rPr lang="fr-FR" sz="1050" dirty="0" err="1"/>
              <a:t>Andreae</a:t>
            </a:r>
            <a:r>
              <a:rPr lang="fr-FR" sz="1050" dirty="0"/>
              <a:t>. « Local </a:t>
            </a:r>
            <a:r>
              <a:rPr lang="fr-FR" sz="1050" dirty="0" err="1"/>
              <a:t>Anesthetics</a:t>
            </a:r>
            <a:r>
              <a:rPr lang="fr-FR" sz="1050" dirty="0"/>
              <a:t> and </a:t>
            </a:r>
            <a:r>
              <a:rPr lang="fr-FR" sz="1050" dirty="0" err="1"/>
              <a:t>Regional</a:t>
            </a:r>
            <a:r>
              <a:rPr lang="fr-FR" sz="1050" dirty="0"/>
              <a:t> </a:t>
            </a:r>
            <a:r>
              <a:rPr lang="fr-FR" sz="1050" dirty="0" err="1"/>
              <a:t>Anesthesia</a:t>
            </a:r>
            <a:r>
              <a:rPr lang="fr-FR" sz="1050" dirty="0"/>
              <a:t> versus </a:t>
            </a:r>
            <a:r>
              <a:rPr lang="fr-FR" sz="1050" dirty="0" err="1"/>
              <a:t>Conventional</a:t>
            </a:r>
            <a:r>
              <a:rPr lang="fr-FR" sz="1050" dirty="0"/>
              <a:t> </a:t>
            </a:r>
            <a:r>
              <a:rPr lang="fr-FR" sz="1050" dirty="0" err="1"/>
              <a:t>Analgesia</a:t>
            </a:r>
            <a:r>
              <a:rPr lang="fr-FR" sz="1050" dirty="0"/>
              <a:t> for </a:t>
            </a:r>
            <a:r>
              <a:rPr lang="fr-FR" sz="1050" dirty="0" err="1"/>
              <a:t>Preventing</a:t>
            </a:r>
            <a:r>
              <a:rPr lang="fr-FR" sz="1050" dirty="0"/>
              <a:t> Persistent </a:t>
            </a:r>
            <a:r>
              <a:rPr lang="fr-FR" sz="1050" dirty="0" err="1"/>
              <a:t>Postoperative</a:t>
            </a:r>
            <a:r>
              <a:rPr lang="fr-FR" sz="1050" dirty="0"/>
              <a:t> Pain in </a:t>
            </a:r>
            <a:r>
              <a:rPr lang="fr-FR" sz="1050" dirty="0" err="1"/>
              <a:t>Adults</a:t>
            </a:r>
            <a:r>
              <a:rPr lang="fr-FR" sz="1050" dirty="0"/>
              <a:t> and </a:t>
            </a:r>
            <a:r>
              <a:rPr lang="fr-FR" sz="1050" dirty="0" err="1"/>
              <a:t>Children</a:t>
            </a:r>
            <a:r>
              <a:rPr lang="fr-FR" sz="1050" dirty="0"/>
              <a:t>: A Cochrane </a:t>
            </a:r>
            <a:r>
              <a:rPr lang="fr-FR" sz="1050" dirty="0" err="1"/>
              <a:t>Systematic</a:t>
            </a:r>
            <a:r>
              <a:rPr lang="fr-FR" sz="1050" dirty="0"/>
              <a:t> </a:t>
            </a:r>
            <a:r>
              <a:rPr lang="fr-FR" sz="1050" dirty="0" err="1"/>
              <a:t>Review</a:t>
            </a:r>
            <a:r>
              <a:rPr lang="fr-FR" sz="1050" dirty="0"/>
              <a:t> and Meta-</a:t>
            </a:r>
            <a:r>
              <a:rPr lang="fr-FR" sz="1050" dirty="0" err="1"/>
              <a:t>Analysis</a:t>
            </a:r>
            <a:r>
              <a:rPr lang="fr-FR" sz="1050" dirty="0"/>
              <a:t> Update ». </a:t>
            </a:r>
            <a:r>
              <a:rPr lang="fr-FR" sz="1050" i="1" dirty="0"/>
              <a:t>Journal of </a:t>
            </a:r>
            <a:r>
              <a:rPr lang="fr-FR" sz="1050" i="1" dirty="0" err="1"/>
              <a:t>Clinical</a:t>
            </a:r>
            <a:r>
              <a:rPr lang="fr-FR" sz="1050" i="1" dirty="0"/>
              <a:t> </a:t>
            </a:r>
            <a:r>
              <a:rPr lang="fr-FR" sz="1050" i="1" dirty="0" err="1"/>
              <a:t>Anesthesia</a:t>
            </a:r>
            <a:r>
              <a:rPr lang="fr-FR" sz="1050" dirty="0"/>
              <a:t> 55 (août 2019): 116‑27. </a:t>
            </a:r>
            <a:r>
              <a:rPr lang="fr-FR" sz="1050" dirty="0">
                <a:hlinkClick r:id="rId3"/>
              </a:rPr>
              <a:t>https://doi.org/10.1016/j.jclinane.2018.12.043</a:t>
            </a:r>
            <a:r>
              <a:rPr lang="fr-FR" sz="1050" dirty="0"/>
              <a:t>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23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8DC3BA6F-E378-4265-929E-3C5EE84B6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D88FF2-C2DF-47FC-A02A-662A17A06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161" y="961519"/>
            <a:ext cx="6247572" cy="1235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B90360F-75BA-42BF-AA7F-20760AD95F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756"/>
          <a:stretch/>
        </p:blipFill>
        <p:spPr>
          <a:xfrm>
            <a:off x="1725934" y="2596390"/>
            <a:ext cx="8728026" cy="278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46797"/>
              </p:ext>
            </p:extLst>
          </p:nvPr>
        </p:nvGraphicFramePr>
        <p:xfrm>
          <a:off x="2031999" y="2286000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rgbClr val="003A5F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Les opioïdes faibles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1224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799796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A49C3906-148C-4CF6-A18D-8B4F58BF7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4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1153"/>
              </p:ext>
            </p:extLst>
          </p:nvPr>
        </p:nvGraphicFramePr>
        <p:xfrm>
          <a:off x="2031999" y="2286000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Les opioïdes faibles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tx1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7DEE38C8-7AAF-45B5-9EF8-C5126A58C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4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err="1">
                <a:solidFill>
                  <a:srgbClr val="003A5F"/>
                </a:solidFill>
              </a:rPr>
              <a:t>Take</a:t>
            </a:r>
            <a:r>
              <a:rPr lang="fr-FR" sz="3200" dirty="0">
                <a:solidFill>
                  <a:srgbClr val="003A5F"/>
                </a:solidFill>
              </a:rPr>
              <a:t> home message : place du </a:t>
            </a:r>
            <a:r>
              <a:rPr lang="fr-FR" sz="3200" dirty="0" err="1">
                <a:solidFill>
                  <a:srgbClr val="003A5F"/>
                </a:solidFill>
              </a:rPr>
              <a:t>tramadol</a:t>
            </a:r>
            <a:endParaRPr lang="fr-FR" sz="3200" dirty="0">
              <a:solidFill>
                <a:srgbClr val="003A5F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7" name="Google Shape;1529;p51">
            <a:extLst>
              <a:ext uri="{FF2B5EF4-FFF2-40B4-BE49-F238E27FC236}">
                <a16:creationId xmlns:a16="http://schemas.microsoft.com/office/drawing/2014/main" id="{0D755EC4-A1DB-4A74-A75E-164DC900FF27}"/>
              </a:ext>
            </a:extLst>
          </p:cNvPr>
          <p:cNvSpPr/>
          <p:nvPr/>
        </p:nvSpPr>
        <p:spPr>
          <a:xfrm>
            <a:off x="6255029" y="1970300"/>
            <a:ext cx="5008158" cy="2627699"/>
          </a:xfrm>
          <a:prstGeom prst="roundRect">
            <a:avLst>
              <a:gd name="adj" fmla="val 905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30;p51">
            <a:extLst>
              <a:ext uri="{FF2B5EF4-FFF2-40B4-BE49-F238E27FC236}">
                <a16:creationId xmlns:a16="http://schemas.microsoft.com/office/drawing/2014/main" id="{94D92833-1F28-4EAA-98A7-32FA636A72FA}"/>
              </a:ext>
            </a:extLst>
          </p:cNvPr>
          <p:cNvSpPr txBox="1">
            <a:spLocks/>
          </p:cNvSpPr>
          <p:nvPr/>
        </p:nvSpPr>
        <p:spPr>
          <a:xfrm>
            <a:off x="6440129" y="2344999"/>
            <a:ext cx="4721513" cy="22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/>
              <a:t>Patient déjà exposé </a:t>
            </a:r>
            <a:br>
              <a:rPr lang="en-US" sz="1800" dirty="0"/>
            </a:br>
            <a:r>
              <a:rPr lang="en-US" sz="1800" dirty="0"/>
              <a:t>Avec bonne </a:t>
            </a:r>
            <a:r>
              <a:rPr lang="en-US" sz="1800" dirty="0" err="1"/>
              <a:t>tolérance</a:t>
            </a:r>
            <a:r>
              <a:rPr lang="en-US" sz="1800" dirty="0"/>
              <a:t> et bonne </a:t>
            </a:r>
            <a:r>
              <a:rPr lang="en-US" sz="1800" dirty="0" err="1"/>
              <a:t>efficacité</a:t>
            </a: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 err="1"/>
              <a:t>Préférer</a:t>
            </a:r>
            <a:r>
              <a:rPr lang="en-US" sz="1800" dirty="0"/>
              <a:t> la </a:t>
            </a:r>
            <a:r>
              <a:rPr lang="en-US" sz="1800" dirty="0" err="1"/>
              <a:t>voie</a:t>
            </a:r>
            <a:r>
              <a:rPr lang="en-US" sz="1800" dirty="0"/>
              <a:t> </a:t>
            </a:r>
            <a:r>
              <a:rPr lang="en-US" sz="1800" b="1" u="sng" dirty="0"/>
              <a:t>IV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per op</a:t>
            </a:r>
            <a:br>
              <a:rPr lang="en-US" sz="1800" dirty="0"/>
            </a:br>
            <a:r>
              <a:rPr lang="en-US" sz="1800" dirty="0"/>
              <a:t>Pour le </a:t>
            </a:r>
            <a:r>
              <a:rPr lang="en-US" sz="1800" dirty="0" err="1"/>
              <a:t>traitement</a:t>
            </a:r>
            <a:r>
              <a:rPr lang="en-US" sz="1800" dirty="0"/>
              <a:t> de </a:t>
            </a:r>
            <a:r>
              <a:rPr lang="en-US" sz="1800" dirty="0" err="1"/>
              <a:t>douleurs</a:t>
            </a:r>
            <a:r>
              <a:rPr lang="en-US" sz="1800" dirty="0"/>
              <a:t> </a:t>
            </a:r>
            <a:r>
              <a:rPr lang="en-US" sz="1800" dirty="0" err="1"/>
              <a:t>moyennes</a:t>
            </a:r>
            <a:r>
              <a:rPr lang="en-US" sz="1800" dirty="0"/>
              <a:t> à </a:t>
            </a:r>
            <a:r>
              <a:rPr lang="en-US" sz="1800" dirty="0" err="1"/>
              <a:t>sévères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Chez le patient non exposé au </a:t>
            </a:r>
            <a:r>
              <a:rPr lang="en-US" sz="1800" dirty="0" err="1"/>
              <a:t>préalable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Et sans </a:t>
            </a:r>
            <a:r>
              <a:rPr lang="en-US" sz="1800" dirty="0" err="1"/>
              <a:t>autre</a:t>
            </a:r>
            <a:r>
              <a:rPr lang="en-US" sz="1800" dirty="0"/>
              <a:t> </a:t>
            </a:r>
            <a:r>
              <a:rPr lang="en-US" sz="1800" dirty="0" err="1"/>
              <a:t>contre</a:t>
            </a:r>
            <a:r>
              <a:rPr lang="en-US" sz="1800" dirty="0"/>
              <a:t>-indication</a:t>
            </a:r>
          </a:p>
        </p:txBody>
      </p:sp>
      <p:sp>
        <p:nvSpPr>
          <p:cNvPr id="10" name="Google Shape;1531;p51">
            <a:extLst>
              <a:ext uri="{FF2B5EF4-FFF2-40B4-BE49-F238E27FC236}">
                <a16:creationId xmlns:a16="http://schemas.microsoft.com/office/drawing/2014/main" id="{4723BB8F-10C4-4A9B-8F3D-E7A60429EC04}"/>
              </a:ext>
            </a:extLst>
          </p:cNvPr>
          <p:cNvSpPr/>
          <p:nvPr/>
        </p:nvSpPr>
        <p:spPr>
          <a:xfrm>
            <a:off x="968572" y="1927149"/>
            <a:ext cx="5008158" cy="3400224"/>
          </a:xfrm>
          <a:prstGeom prst="roundRect">
            <a:avLst>
              <a:gd name="adj" fmla="val 905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33;p51">
            <a:extLst>
              <a:ext uri="{FF2B5EF4-FFF2-40B4-BE49-F238E27FC236}">
                <a16:creationId xmlns:a16="http://schemas.microsoft.com/office/drawing/2014/main" id="{68600572-AA9A-41EB-833D-AA7C1506A3E9}"/>
              </a:ext>
            </a:extLst>
          </p:cNvPr>
          <p:cNvSpPr txBox="1">
            <a:spLocks/>
          </p:cNvSpPr>
          <p:nvPr/>
        </p:nvSpPr>
        <p:spPr>
          <a:xfrm>
            <a:off x="1221697" y="2344999"/>
            <a:ext cx="4569933" cy="2843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/>
              <a:t>Patient déjà exposé </a:t>
            </a:r>
            <a:br>
              <a:rPr lang="en-US" sz="1800" dirty="0"/>
            </a:br>
            <a:r>
              <a:rPr lang="en-US" sz="1800" dirty="0"/>
              <a:t>Avec </a:t>
            </a:r>
            <a:r>
              <a:rPr lang="en-US" sz="1800" dirty="0" err="1"/>
              <a:t>mauvaise</a:t>
            </a:r>
            <a:r>
              <a:rPr lang="en-US" sz="1800" dirty="0"/>
              <a:t> </a:t>
            </a:r>
            <a:r>
              <a:rPr lang="en-US" sz="1800" dirty="0" err="1"/>
              <a:t>tolérance</a:t>
            </a:r>
            <a:r>
              <a:rPr lang="en-US" sz="1800" dirty="0"/>
              <a:t> </a:t>
            </a:r>
            <a:r>
              <a:rPr lang="en-US" sz="1800" dirty="0" err="1"/>
              <a:t>connue</a:t>
            </a: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/>
              <a:t>Patient </a:t>
            </a:r>
            <a:r>
              <a:rPr lang="en-US" sz="1800" dirty="0" err="1"/>
              <a:t>ultramétaboliseur</a:t>
            </a:r>
            <a:r>
              <a:rPr lang="en-US" sz="1800" dirty="0"/>
              <a:t> </a:t>
            </a:r>
            <a:r>
              <a:rPr lang="en-US" sz="1800" dirty="0" err="1"/>
              <a:t>connu</a:t>
            </a: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/>
              <a:t>Interactions </a:t>
            </a:r>
            <a:r>
              <a:rPr lang="en-US" sz="1800" dirty="0" err="1"/>
              <a:t>médicamenteuses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/>
              <a:t>Patient </a:t>
            </a:r>
            <a:r>
              <a:rPr lang="en-US" sz="1800" dirty="0" err="1"/>
              <a:t>âgé</a:t>
            </a: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endParaRPr lang="en-US" sz="1800" dirty="0"/>
          </a:p>
          <a:p>
            <a:pPr marL="457200" indent="-33020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Char char="●"/>
            </a:pPr>
            <a:r>
              <a:rPr lang="en-US" sz="1800" dirty="0" err="1"/>
              <a:t>Précaution</a:t>
            </a:r>
            <a:r>
              <a:rPr lang="en-US" sz="1800" dirty="0"/>
              <a:t> chez </a:t>
            </a:r>
            <a:r>
              <a:rPr lang="en-US" sz="1800" dirty="0" err="1"/>
              <a:t>l’enfant</a:t>
            </a:r>
            <a:r>
              <a:rPr lang="en-US" sz="1800" dirty="0"/>
              <a:t> avec terrain </a:t>
            </a:r>
            <a:r>
              <a:rPr lang="en-US" sz="1800" dirty="0" err="1"/>
              <a:t>respiratoire</a:t>
            </a:r>
            <a:endParaRPr lang="en-US" sz="1800" dirty="0"/>
          </a:p>
        </p:txBody>
      </p:sp>
      <p:grpSp>
        <p:nvGrpSpPr>
          <p:cNvPr id="12" name="Google Shape;1534;p51">
            <a:extLst>
              <a:ext uri="{FF2B5EF4-FFF2-40B4-BE49-F238E27FC236}">
                <a16:creationId xmlns:a16="http://schemas.microsoft.com/office/drawing/2014/main" id="{A8539825-3AC6-4F42-B0E9-63659C87A166}"/>
              </a:ext>
            </a:extLst>
          </p:cNvPr>
          <p:cNvGrpSpPr/>
          <p:nvPr/>
        </p:nvGrpSpPr>
        <p:grpSpPr>
          <a:xfrm>
            <a:off x="3127951" y="1589624"/>
            <a:ext cx="689400" cy="689400"/>
            <a:chOff x="1807250" y="1253775"/>
            <a:chExt cx="689400" cy="689400"/>
          </a:xfrm>
        </p:grpSpPr>
        <p:grpSp>
          <p:nvGrpSpPr>
            <p:cNvPr id="15" name="Google Shape;1535;p51">
              <a:extLst>
                <a:ext uri="{FF2B5EF4-FFF2-40B4-BE49-F238E27FC236}">
                  <a16:creationId xmlns:a16="http://schemas.microsoft.com/office/drawing/2014/main" id="{7025C604-D3B6-48D3-BD29-DD4232EBC612}"/>
                </a:ext>
              </a:extLst>
            </p:cNvPr>
            <p:cNvGrpSpPr/>
            <p:nvPr/>
          </p:nvGrpSpPr>
          <p:grpSpPr>
            <a:xfrm>
              <a:off x="1807250" y="1253775"/>
              <a:ext cx="689400" cy="689400"/>
              <a:chOff x="1532950" y="1261400"/>
              <a:chExt cx="689400" cy="689400"/>
            </a:xfrm>
          </p:grpSpPr>
          <p:sp>
            <p:nvSpPr>
              <p:cNvPr id="17" name="Google Shape;1536;p51">
                <a:extLst>
                  <a:ext uri="{FF2B5EF4-FFF2-40B4-BE49-F238E27FC236}">
                    <a16:creationId xmlns:a16="http://schemas.microsoft.com/office/drawing/2014/main" id="{0BD58900-DF6F-40B6-9358-49700A34B151}"/>
                  </a:ext>
                </a:extLst>
              </p:cNvPr>
              <p:cNvSpPr/>
              <p:nvPr/>
            </p:nvSpPr>
            <p:spPr>
              <a:xfrm>
                <a:off x="1532950" y="1261400"/>
                <a:ext cx="689400" cy="689400"/>
              </a:xfrm>
              <a:prstGeom prst="arc">
                <a:avLst>
                  <a:gd name="adj1" fmla="val 16200000"/>
                  <a:gd name="adj2" fmla="val 16071913"/>
                </a:avLst>
              </a:prstGeom>
              <a:solidFill>
                <a:srgbClr val="C94B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37;p51">
                <a:extLst>
                  <a:ext uri="{FF2B5EF4-FFF2-40B4-BE49-F238E27FC236}">
                    <a16:creationId xmlns:a16="http://schemas.microsoft.com/office/drawing/2014/main" id="{44FB2FA1-DCB3-47F6-BF59-4A94C70E7125}"/>
                  </a:ext>
                </a:extLst>
              </p:cNvPr>
              <p:cNvSpPr/>
              <p:nvPr/>
            </p:nvSpPr>
            <p:spPr>
              <a:xfrm flipH="1">
                <a:off x="1532950" y="1261400"/>
                <a:ext cx="689400" cy="689400"/>
              </a:xfrm>
              <a:prstGeom prst="arc">
                <a:avLst>
                  <a:gd name="adj1" fmla="val 16200000"/>
                  <a:gd name="adj2" fmla="val 5380313"/>
                </a:avLst>
              </a:prstGeom>
              <a:solidFill>
                <a:srgbClr val="BC3F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538;p51">
              <a:extLst>
                <a:ext uri="{FF2B5EF4-FFF2-40B4-BE49-F238E27FC236}">
                  <a16:creationId xmlns:a16="http://schemas.microsoft.com/office/drawing/2014/main" id="{43521DE7-811F-482B-942A-51782C5ABC63}"/>
                </a:ext>
              </a:extLst>
            </p:cNvPr>
            <p:cNvSpPr/>
            <p:nvPr/>
          </p:nvSpPr>
          <p:spPr>
            <a:xfrm>
              <a:off x="1942400" y="1388925"/>
              <a:ext cx="419100" cy="419100"/>
            </a:xfrm>
            <a:prstGeom prst="mathMultiply">
              <a:avLst>
                <a:gd name="adj1" fmla="val 23520"/>
              </a:avLst>
            </a:prstGeom>
            <a:solidFill>
              <a:srgbClr val="F3E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539;p51">
            <a:extLst>
              <a:ext uri="{FF2B5EF4-FFF2-40B4-BE49-F238E27FC236}">
                <a16:creationId xmlns:a16="http://schemas.microsoft.com/office/drawing/2014/main" id="{13A1B3BC-CA83-4ECC-90D7-53EA81929471}"/>
              </a:ext>
            </a:extLst>
          </p:cNvPr>
          <p:cNvGrpSpPr/>
          <p:nvPr/>
        </p:nvGrpSpPr>
        <p:grpSpPr>
          <a:xfrm>
            <a:off x="8414408" y="1589624"/>
            <a:ext cx="689400" cy="689400"/>
            <a:chOff x="2759675" y="1253775"/>
            <a:chExt cx="689400" cy="689400"/>
          </a:xfrm>
        </p:grpSpPr>
        <p:grpSp>
          <p:nvGrpSpPr>
            <p:cNvPr id="21" name="Google Shape;1540;p51">
              <a:extLst>
                <a:ext uri="{FF2B5EF4-FFF2-40B4-BE49-F238E27FC236}">
                  <a16:creationId xmlns:a16="http://schemas.microsoft.com/office/drawing/2014/main" id="{8DAEF164-3856-4BD8-86EA-CE3F96CD8034}"/>
                </a:ext>
              </a:extLst>
            </p:cNvPr>
            <p:cNvGrpSpPr/>
            <p:nvPr/>
          </p:nvGrpSpPr>
          <p:grpSpPr>
            <a:xfrm>
              <a:off x="2759675" y="1253775"/>
              <a:ext cx="689400" cy="689400"/>
              <a:chOff x="1532950" y="1261400"/>
              <a:chExt cx="689400" cy="689400"/>
            </a:xfrm>
          </p:grpSpPr>
          <p:sp>
            <p:nvSpPr>
              <p:cNvPr id="26" name="Google Shape;1541;p51">
                <a:extLst>
                  <a:ext uri="{FF2B5EF4-FFF2-40B4-BE49-F238E27FC236}">
                    <a16:creationId xmlns:a16="http://schemas.microsoft.com/office/drawing/2014/main" id="{50BBF3A1-35F9-4220-A1B7-85BB1669B6BD}"/>
                  </a:ext>
                </a:extLst>
              </p:cNvPr>
              <p:cNvSpPr/>
              <p:nvPr/>
            </p:nvSpPr>
            <p:spPr>
              <a:xfrm>
                <a:off x="1532950" y="1261400"/>
                <a:ext cx="689400" cy="689400"/>
              </a:xfrm>
              <a:prstGeom prst="arc">
                <a:avLst>
                  <a:gd name="adj1" fmla="val 16200000"/>
                  <a:gd name="adj2" fmla="val 1607191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542;p51">
                <a:extLst>
                  <a:ext uri="{FF2B5EF4-FFF2-40B4-BE49-F238E27FC236}">
                    <a16:creationId xmlns:a16="http://schemas.microsoft.com/office/drawing/2014/main" id="{50602837-9F4D-48F4-ABF1-D1255EE810E9}"/>
                  </a:ext>
                </a:extLst>
              </p:cNvPr>
              <p:cNvSpPr/>
              <p:nvPr/>
            </p:nvSpPr>
            <p:spPr>
              <a:xfrm flipH="1">
                <a:off x="1532950" y="1261400"/>
                <a:ext cx="689400" cy="689400"/>
              </a:xfrm>
              <a:prstGeom prst="arc">
                <a:avLst>
                  <a:gd name="adj1" fmla="val 16200000"/>
                  <a:gd name="adj2" fmla="val 5380313"/>
                </a:avLst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1543;p51">
              <a:extLst>
                <a:ext uri="{FF2B5EF4-FFF2-40B4-BE49-F238E27FC236}">
                  <a16:creationId xmlns:a16="http://schemas.microsoft.com/office/drawing/2014/main" id="{151A52F8-5906-4CB3-B20E-FE6FF7364367}"/>
                </a:ext>
              </a:extLst>
            </p:cNvPr>
            <p:cNvGrpSpPr/>
            <p:nvPr/>
          </p:nvGrpSpPr>
          <p:grpSpPr>
            <a:xfrm>
              <a:off x="2936934" y="1458237"/>
              <a:ext cx="334881" cy="280500"/>
              <a:chOff x="3385971" y="1458237"/>
              <a:chExt cx="334881" cy="280500"/>
            </a:xfrm>
          </p:grpSpPr>
          <p:sp>
            <p:nvSpPr>
              <p:cNvPr id="24" name="Google Shape;1544;p51">
                <a:extLst>
                  <a:ext uri="{FF2B5EF4-FFF2-40B4-BE49-F238E27FC236}">
                    <a16:creationId xmlns:a16="http://schemas.microsoft.com/office/drawing/2014/main" id="{4F7B88FD-7834-45C9-9C9E-2A4BD9D5BEE5}"/>
                  </a:ext>
                </a:extLst>
              </p:cNvPr>
              <p:cNvSpPr/>
              <p:nvPr/>
            </p:nvSpPr>
            <p:spPr>
              <a:xfrm rot="2700000">
                <a:off x="3529054" y="1451691"/>
                <a:ext cx="103096" cy="293591"/>
              </a:xfrm>
              <a:prstGeom prst="rect">
                <a:avLst/>
              </a:prstGeom>
              <a:solidFill>
                <a:srgbClr val="F3E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545;p51">
                <a:extLst>
                  <a:ext uri="{FF2B5EF4-FFF2-40B4-BE49-F238E27FC236}">
                    <a16:creationId xmlns:a16="http://schemas.microsoft.com/office/drawing/2014/main" id="{7E2645A5-A422-4708-A07F-10920684352F}"/>
                  </a:ext>
                </a:extLst>
              </p:cNvPr>
              <p:cNvSpPr/>
              <p:nvPr/>
            </p:nvSpPr>
            <p:spPr>
              <a:xfrm rot="-2700000" flipH="1">
                <a:off x="3422773" y="1552411"/>
                <a:ext cx="103096" cy="146795"/>
              </a:xfrm>
              <a:prstGeom prst="rect">
                <a:avLst/>
              </a:prstGeom>
              <a:solidFill>
                <a:srgbClr val="F3E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Google Shape;1546;p51">
            <a:extLst>
              <a:ext uri="{FF2B5EF4-FFF2-40B4-BE49-F238E27FC236}">
                <a16:creationId xmlns:a16="http://schemas.microsoft.com/office/drawing/2014/main" id="{FC08AED6-D7D5-452C-B3BD-A54B22DE9B8C}"/>
              </a:ext>
            </a:extLst>
          </p:cNvPr>
          <p:cNvGrpSpPr/>
          <p:nvPr/>
        </p:nvGrpSpPr>
        <p:grpSpPr>
          <a:xfrm>
            <a:off x="2578473" y="1791444"/>
            <a:ext cx="245755" cy="245658"/>
            <a:chOff x="593622" y="3300393"/>
            <a:chExt cx="274250" cy="274141"/>
          </a:xfrm>
        </p:grpSpPr>
        <p:sp>
          <p:nvSpPr>
            <p:cNvPr id="29" name="Google Shape;1547;p51">
              <a:extLst>
                <a:ext uri="{FF2B5EF4-FFF2-40B4-BE49-F238E27FC236}">
                  <a16:creationId xmlns:a16="http://schemas.microsoft.com/office/drawing/2014/main" id="{AFD63993-5C37-4B25-BBAB-1EE0FBC75579}"/>
                </a:ext>
              </a:extLst>
            </p:cNvPr>
            <p:cNvSpPr/>
            <p:nvPr/>
          </p:nvSpPr>
          <p:spPr>
            <a:xfrm>
              <a:off x="593622" y="3300393"/>
              <a:ext cx="274250" cy="274141"/>
            </a:xfrm>
            <a:custGeom>
              <a:avLst/>
              <a:gdLst/>
              <a:ahLst/>
              <a:cxnLst/>
              <a:rect l="l" t="t" r="r" b="b"/>
              <a:pathLst>
                <a:path w="78357" h="78326" extrusionOk="0">
                  <a:moveTo>
                    <a:pt x="39163" y="0"/>
                  </a:moveTo>
                  <a:cubicBezTo>
                    <a:pt x="17593" y="0"/>
                    <a:pt x="1" y="17562"/>
                    <a:pt x="1" y="39163"/>
                  </a:cubicBezTo>
                  <a:cubicBezTo>
                    <a:pt x="1" y="47791"/>
                    <a:pt x="2816" y="55776"/>
                    <a:pt x="7558" y="62262"/>
                  </a:cubicBezTo>
                  <a:cubicBezTo>
                    <a:pt x="9944" y="65506"/>
                    <a:pt x="12820" y="68382"/>
                    <a:pt x="16094" y="70768"/>
                  </a:cubicBezTo>
                  <a:cubicBezTo>
                    <a:pt x="22550" y="75541"/>
                    <a:pt x="30535" y="78325"/>
                    <a:pt x="39163" y="78325"/>
                  </a:cubicBezTo>
                  <a:cubicBezTo>
                    <a:pt x="60764" y="78325"/>
                    <a:pt x="78356" y="60763"/>
                    <a:pt x="78356" y="39163"/>
                  </a:cubicBezTo>
                  <a:cubicBezTo>
                    <a:pt x="78356" y="30535"/>
                    <a:pt x="75541" y="22549"/>
                    <a:pt x="70799" y="16063"/>
                  </a:cubicBezTo>
                  <a:cubicBezTo>
                    <a:pt x="68413" y="12820"/>
                    <a:pt x="65537" y="9944"/>
                    <a:pt x="62263" y="7557"/>
                  </a:cubicBezTo>
                  <a:cubicBezTo>
                    <a:pt x="55807" y="2815"/>
                    <a:pt x="47822" y="0"/>
                    <a:pt x="3916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48;p51">
              <a:extLst>
                <a:ext uri="{FF2B5EF4-FFF2-40B4-BE49-F238E27FC236}">
                  <a16:creationId xmlns:a16="http://schemas.microsoft.com/office/drawing/2014/main" id="{3BFF3E05-E695-483C-A824-B213D9DD7471}"/>
                </a:ext>
              </a:extLst>
            </p:cNvPr>
            <p:cNvSpPr/>
            <p:nvPr/>
          </p:nvSpPr>
          <p:spPr>
            <a:xfrm>
              <a:off x="620071" y="3326842"/>
              <a:ext cx="221351" cy="221239"/>
            </a:xfrm>
            <a:custGeom>
              <a:avLst/>
              <a:gdLst/>
              <a:ahLst/>
              <a:cxnLst/>
              <a:rect l="l" t="t" r="r" b="b"/>
              <a:pathLst>
                <a:path w="63243" h="63211" extrusionOk="0">
                  <a:moveTo>
                    <a:pt x="54706" y="0"/>
                  </a:moveTo>
                  <a:lnTo>
                    <a:pt x="1" y="54705"/>
                  </a:lnTo>
                  <a:cubicBezTo>
                    <a:pt x="2387" y="57949"/>
                    <a:pt x="5263" y="60825"/>
                    <a:pt x="8537" y="63211"/>
                  </a:cubicBezTo>
                  <a:lnTo>
                    <a:pt x="63242" y="8506"/>
                  </a:lnTo>
                  <a:cubicBezTo>
                    <a:pt x="60856" y="5263"/>
                    <a:pt x="57980" y="2387"/>
                    <a:pt x="5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49;p51">
              <a:extLst>
                <a:ext uri="{FF2B5EF4-FFF2-40B4-BE49-F238E27FC236}">
                  <a16:creationId xmlns:a16="http://schemas.microsoft.com/office/drawing/2014/main" id="{FD76C0C9-BFE8-43B7-89BD-8BA550C813A8}"/>
                </a:ext>
              </a:extLst>
            </p:cNvPr>
            <p:cNvSpPr/>
            <p:nvPr/>
          </p:nvSpPr>
          <p:spPr>
            <a:xfrm>
              <a:off x="593622" y="3337871"/>
              <a:ext cx="236768" cy="236663"/>
            </a:xfrm>
            <a:custGeom>
              <a:avLst/>
              <a:gdLst/>
              <a:ahLst/>
              <a:cxnLst/>
              <a:rect l="l" t="t" r="r" b="b"/>
              <a:pathLst>
                <a:path w="67648" h="67618" extrusionOk="0">
                  <a:moveTo>
                    <a:pt x="12300" y="1"/>
                  </a:moveTo>
                  <a:cubicBezTo>
                    <a:pt x="4743" y="7160"/>
                    <a:pt x="1" y="17257"/>
                    <a:pt x="1" y="28455"/>
                  </a:cubicBezTo>
                  <a:cubicBezTo>
                    <a:pt x="1" y="37083"/>
                    <a:pt x="2816" y="45068"/>
                    <a:pt x="7558" y="51554"/>
                  </a:cubicBezTo>
                  <a:cubicBezTo>
                    <a:pt x="9944" y="54798"/>
                    <a:pt x="12820" y="57674"/>
                    <a:pt x="16094" y="60060"/>
                  </a:cubicBezTo>
                  <a:cubicBezTo>
                    <a:pt x="22550" y="64833"/>
                    <a:pt x="30535" y="67617"/>
                    <a:pt x="39163" y="67617"/>
                  </a:cubicBezTo>
                  <a:cubicBezTo>
                    <a:pt x="50361" y="67617"/>
                    <a:pt x="60488" y="62905"/>
                    <a:pt x="67648" y="55348"/>
                  </a:cubicBezTo>
                  <a:lnTo>
                    <a:pt x="123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50;p51">
              <a:extLst>
                <a:ext uri="{FF2B5EF4-FFF2-40B4-BE49-F238E27FC236}">
                  <a16:creationId xmlns:a16="http://schemas.microsoft.com/office/drawing/2014/main" id="{3A534A17-C893-4EC4-ADFA-DE1C5D71DF03}"/>
                </a:ext>
              </a:extLst>
            </p:cNvPr>
            <p:cNvSpPr/>
            <p:nvPr/>
          </p:nvSpPr>
          <p:spPr>
            <a:xfrm>
              <a:off x="620071" y="3419792"/>
              <a:ext cx="128401" cy="128289"/>
            </a:xfrm>
            <a:custGeom>
              <a:avLst/>
              <a:gdLst/>
              <a:ahLst/>
              <a:cxnLst/>
              <a:rect l="l" t="t" r="r" b="b"/>
              <a:pathLst>
                <a:path w="36686" h="36654" extrusionOk="0">
                  <a:moveTo>
                    <a:pt x="28149" y="0"/>
                  </a:moveTo>
                  <a:lnTo>
                    <a:pt x="1" y="28148"/>
                  </a:lnTo>
                  <a:cubicBezTo>
                    <a:pt x="2387" y="31392"/>
                    <a:pt x="5263" y="34268"/>
                    <a:pt x="8537" y="36654"/>
                  </a:cubicBezTo>
                  <a:lnTo>
                    <a:pt x="36685" y="8537"/>
                  </a:lnTo>
                  <a:lnTo>
                    <a:pt x="28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551;p51">
            <a:extLst>
              <a:ext uri="{FF2B5EF4-FFF2-40B4-BE49-F238E27FC236}">
                <a16:creationId xmlns:a16="http://schemas.microsoft.com/office/drawing/2014/main" id="{A13B9074-DFA8-4D0C-843D-A106790921C4}"/>
              </a:ext>
            </a:extLst>
          </p:cNvPr>
          <p:cNvGrpSpPr/>
          <p:nvPr/>
        </p:nvGrpSpPr>
        <p:grpSpPr>
          <a:xfrm>
            <a:off x="7801960" y="1831290"/>
            <a:ext cx="309470" cy="300258"/>
            <a:chOff x="272584" y="3138801"/>
            <a:chExt cx="345352" cy="335073"/>
          </a:xfrm>
        </p:grpSpPr>
        <p:sp>
          <p:nvSpPr>
            <p:cNvPr id="34" name="Google Shape;1552;p51">
              <a:extLst>
                <a:ext uri="{FF2B5EF4-FFF2-40B4-BE49-F238E27FC236}">
                  <a16:creationId xmlns:a16="http://schemas.microsoft.com/office/drawing/2014/main" id="{D2C56FDC-6092-4B45-B358-33F4BD7FC249}"/>
                </a:ext>
              </a:extLst>
            </p:cNvPr>
            <p:cNvSpPr/>
            <p:nvPr/>
          </p:nvSpPr>
          <p:spPr>
            <a:xfrm>
              <a:off x="272584" y="3138801"/>
              <a:ext cx="345352" cy="335073"/>
            </a:xfrm>
            <a:custGeom>
              <a:avLst/>
              <a:gdLst/>
              <a:ahLst/>
              <a:cxnLst/>
              <a:rect l="l" t="t" r="r" b="b"/>
              <a:pathLst>
                <a:path w="98672" h="95735" extrusionOk="0">
                  <a:moveTo>
                    <a:pt x="65628" y="0"/>
                  </a:moveTo>
                  <a:cubicBezTo>
                    <a:pt x="57918" y="0"/>
                    <a:pt x="50208" y="2937"/>
                    <a:pt x="44333" y="8812"/>
                  </a:cubicBezTo>
                  <a:lnTo>
                    <a:pt x="30841" y="22304"/>
                  </a:lnTo>
                  <a:lnTo>
                    <a:pt x="8812" y="44303"/>
                  </a:lnTo>
                  <a:cubicBezTo>
                    <a:pt x="3121" y="49994"/>
                    <a:pt x="0" y="57581"/>
                    <a:pt x="0" y="65597"/>
                  </a:cubicBezTo>
                  <a:cubicBezTo>
                    <a:pt x="0" y="73644"/>
                    <a:pt x="3121" y="81232"/>
                    <a:pt x="8812" y="86923"/>
                  </a:cubicBezTo>
                  <a:cubicBezTo>
                    <a:pt x="14686" y="92797"/>
                    <a:pt x="22396" y="95734"/>
                    <a:pt x="30106" y="95734"/>
                  </a:cubicBezTo>
                  <a:cubicBezTo>
                    <a:pt x="37847" y="95734"/>
                    <a:pt x="45557" y="92797"/>
                    <a:pt x="51431" y="86923"/>
                  </a:cubicBezTo>
                  <a:lnTo>
                    <a:pt x="73430" y="64894"/>
                  </a:lnTo>
                  <a:lnTo>
                    <a:pt x="86922" y="51401"/>
                  </a:lnTo>
                  <a:cubicBezTo>
                    <a:pt x="98671" y="39652"/>
                    <a:pt x="98671" y="20560"/>
                    <a:pt x="86922" y="8812"/>
                  </a:cubicBezTo>
                  <a:cubicBezTo>
                    <a:pt x="81048" y="2937"/>
                    <a:pt x="73338" y="0"/>
                    <a:pt x="65628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53;p51">
              <a:extLst>
                <a:ext uri="{FF2B5EF4-FFF2-40B4-BE49-F238E27FC236}">
                  <a16:creationId xmlns:a16="http://schemas.microsoft.com/office/drawing/2014/main" id="{6AF5C7A2-7E00-49C1-9892-1582FB5159B0}"/>
                </a:ext>
              </a:extLst>
            </p:cNvPr>
            <p:cNvSpPr/>
            <p:nvPr/>
          </p:nvSpPr>
          <p:spPr>
            <a:xfrm>
              <a:off x="350648" y="3216865"/>
              <a:ext cx="178941" cy="178941"/>
            </a:xfrm>
            <a:custGeom>
              <a:avLst/>
              <a:gdLst/>
              <a:ahLst/>
              <a:cxnLst/>
              <a:rect l="l" t="t" r="r" b="b"/>
              <a:pathLst>
                <a:path w="51126" h="51126" extrusionOk="0">
                  <a:moveTo>
                    <a:pt x="8537" y="0"/>
                  </a:moveTo>
                  <a:lnTo>
                    <a:pt x="0" y="8506"/>
                  </a:lnTo>
                  <a:lnTo>
                    <a:pt x="42620" y="51126"/>
                  </a:lnTo>
                  <a:lnTo>
                    <a:pt x="51126" y="42590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54;p51">
              <a:extLst>
                <a:ext uri="{FF2B5EF4-FFF2-40B4-BE49-F238E27FC236}">
                  <a16:creationId xmlns:a16="http://schemas.microsoft.com/office/drawing/2014/main" id="{D30B8AF9-EFC5-479D-A3DB-AEEB2A16520B}"/>
                </a:ext>
              </a:extLst>
            </p:cNvPr>
            <p:cNvSpPr/>
            <p:nvPr/>
          </p:nvSpPr>
          <p:spPr>
            <a:xfrm>
              <a:off x="303423" y="3169640"/>
              <a:ext cx="314514" cy="304234"/>
            </a:xfrm>
            <a:custGeom>
              <a:avLst/>
              <a:gdLst/>
              <a:ahLst/>
              <a:cxnLst/>
              <a:rect l="l" t="t" r="r" b="b"/>
              <a:pathLst>
                <a:path w="89861" h="86924" extrusionOk="0">
                  <a:moveTo>
                    <a:pt x="78111" y="1"/>
                  </a:moveTo>
                  <a:lnTo>
                    <a:pt x="1" y="78112"/>
                  </a:lnTo>
                  <a:cubicBezTo>
                    <a:pt x="5875" y="83986"/>
                    <a:pt x="13585" y="86923"/>
                    <a:pt x="21295" y="86923"/>
                  </a:cubicBezTo>
                  <a:cubicBezTo>
                    <a:pt x="29036" y="86923"/>
                    <a:pt x="36746" y="83986"/>
                    <a:pt x="42620" y="78112"/>
                  </a:cubicBezTo>
                  <a:lnTo>
                    <a:pt x="64619" y="56083"/>
                  </a:lnTo>
                  <a:lnTo>
                    <a:pt x="78111" y="42590"/>
                  </a:lnTo>
                  <a:cubicBezTo>
                    <a:pt x="89860" y="30841"/>
                    <a:pt x="89860" y="11749"/>
                    <a:pt x="78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55;p51">
              <a:extLst>
                <a:ext uri="{FF2B5EF4-FFF2-40B4-BE49-F238E27FC236}">
                  <a16:creationId xmlns:a16="http://schemas.microsoft.com/office/drawing/2014/main" id="{D77BB699-BD03-45D0-A22A-3D50F11B5ED6}"/>
                </a:ext>
              </a:extLst>
            </p:cNvPr>
            <p:cNvSpPr/>
            <p:nvPr/>
          </p:nvSpPr>
          <p:spPr>
            <a:xfrm>
              <a:off x="425177" y="3291398"/>
              <a:ext cx="104412" cy="104408"/>
            </a:xfrm>
            <a:custGeom>
              <a:avLst/>
              <a:gdLst/>
              <a:ahLst/>
              <a:cxnLst/>
              <a:rect l="l" t="t" r="r" b="b"/>
              <a:pathLst>
                <a:path w="29832" h="29831" extrusionOk="0">
                  <a:moveTo>
                    <a:pt x="8537" y="0"/>
                  </a:moveTo>
                  <a:lnTo>
                    <a:pt x="1" y="8506"/>
                  </a:lnTo>
                  <a:lnTo>
                    <a:pt x="21326" y="29831"/>
                  </a:lnTo>
                  <a:lnTo>
                    <a:pt x="29832" y="2129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556;p51">
            <a:extLst>
              <a:ext uri="{FF2B5EF4-FFF2-40B4-BE49-F238E27FC236}">
                <a16:creationId xmlns:a16="http://schemas.microsoft.com/office/drawing/2014/main" id="{56B9CFE1-08C9-48B9-BBA0-7E65BEE25863}"/>
              </a:ext>
            </a:extLst>
          </p:cNvPr>
          <p:cNvGrpSpPr/>
          <p:nvPr/>
        </p:nvGrpSpPr>
        <p:grpSpPr>
          <a:xfrm>
            <a:off x="4162345" y="1790635"/>
            <a:ext cx="279436" cy="269061"/>
            <a:chOff x="430746" y="3569508"/>
            <a:chExt cx="311836" cy="300258"/>
          </a:xfrm>
        </p:grpSpPr>
        <p:sp>
          <p:nvSpPr>
            <p:cNvPr id="39" name="Google Shape;1557;p51">
              <a:extLst>
                <a:ext uri="{FF2B5EF4-FFF2-40B4-BE49-F238E27FC236}">
                  <a16:creationId xmlns:a16="http://schemas.microsoft.com/office/drawing/2014/main" id="{A81F1195-24CE-4755-ADE8-3455FF303997}"/>
                </a:ext>
              </a:extLst>
            </p:cNvPr>
            <p:cNvSpPr/>
            <p:nvPr/>
          </p:nvSpPr>
          <p:spPr>
            <a:xfrm>
              <a:off x="430746" y="3569508"/>
              <a:ext cx="311836" cy="300258"/>
            </a:xfrm>
            <a:custGeom>
              <a:avLst/>
              <a:gdLst/>
              <a:ahLst/>
              <a:cxnLst/>
              <a:rect l="l" t="t" r="r" b="b"/>
              <a:pathLst>
                <a:path w="89096" h="85788" extrusionOk="0">
                  <a:moveTo>
                    <a:pt x="26413" y="0"/>
                  </a:moveTo>
                  <a:cubicBezTo>
                    <a:pt x="19175" y="0"/>
                    <a:pt x="12995" y="2311"/>
                    <a:pt x="8476" y="6851"/>
                  </a:cubicBezTo>
                  <a:cubicBezTo>
                    <a:pt x="1898" y="13398"/>
                    <a:pt x="1" y="23433"/>
                    <a:pt x="3030" y="35121"/>
                  </a:cubicBezTo>
                  <a:cubicBezTo>
                    <a:pt x="5814" y="45646"/>
                    <a:pt x="12423" y="56538"/>
                    <a:pt x="21663" y="65808"/>
                  </a:cubicBezTo>
                  <a:cubicBezTo>
                    <a:pt x="34635" y="78750"/>
                    <a:pt x="49902" y="85787"/>
                    <a:pt x="62600" y="85787"/>
                  </a:cubicBezTo>
                  <a:cubicBezTo>
                    <a:pt x="69728" y="85787"/>
                    <a:pt x="76000" y="83585"/>
                    <a:pt x="80620" y="78995"/>
                  </a:cubicBezTo>
                  <a:cubicBezTo>
                    <a:pt x="87168" y="72448"/>
                    <a:pt x="89095" y="62382"/>
                    <a:pt x="86036" y="50725"/>
                  </a:cubicBezTo>
                  <a:cubicBezTo>
                    <a:pt x="83282" y="40169"/>
                    <a:pt x="76674" y="29277"/>
                    <a:pt x="67434" y="20037"/>
                  </a:cubicBezTo>
                  <a:cubicBezTo>
                    <a:pt x="58194" y="10797"/>
                    <a:pt x="47271" y="4189"/>
                    <a:pt x="36746" y="1405"/>
                  </a:cubicBezTo>
                  <a:cubicBezTo>
                    <a:pt x="33125" y="466"/>
                    <a:pt x="29662" y="0"/>
                    <a:pt x="2641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58;p51">
              <a:extLst>
                <a:ext uri="{FF2B5EF4-FFF2-40B4-BE49-F238E27FC236}">
                  <a16:creationId xmlns:a16="http://schemas.microsoft.com/office/drawing/2014/main" id="{A5254078-9112-4DCF-BA10-00B435FC913D}"/>
                </a:ext>
              </a:extLst>
            </p:cNvPr>
            <p:cNvSpPr/>
            <p:nvPr/>
          </p:nvSpPr>
          <p:spPr>
            <a:xfrm>
              <a:off x="539011" y="3674144"/>
              <a:ext cx="89740" cy="85645"/>
            </a:xfrm>
            <a:custGeom>
              <a:avLst/>
              <a:gdLst/>
              <a:ahLst/>
              <a:cxnLst/>
              <a:rect l="l" t="t" r="r" b="b"/>
              <a:pathLst>
                <a:path w="25640" h="24470" extrusionOk="0">
                  <a:moveTo>
                    <a:pt x="19042" y="1"/>
                  </a:moveTo>
                  <a:cubicBezTo>
                    <a:pt x="17501" y="1"/>
                    <a:pt x="15956" y="590"/>
                    <a:pt x="14778" y="1768"/>
                  </a:cubicBezTo>
                  <a:lnTo>
                    <a:pt x="2356" y="14190"/>
                  </a:lnTo>
                  <a:cubicBezTo>
                    <a:pt x="0" y="16545"/>
                    <a:pt x="0" y="20339"/>
                    <a:pt x="2356" y="22695"/>
                  </a:cubicBezTo>
                  <a:cubicBezTo>
                    <a:pt x="3549" y="23888"/>
                    <a:pt x="5079" y="24470"/>
                    <a:pt x="6609" y="24470"/>
                  </a:cubicBezTo>
                  <a:cubicBezTo>
                    <a:pt x="8169" y="24470"/>
                    <a:pt x="9699" y="23888"/>
                    <a:pt x="10892" y="22695"/>
                  </a:cubicBezTo>
                  <a:lnTo>
                    <a:pt x="23283" y="10304"/>
                  </a:lnTo>
                  <a:cubicBezTo>
                    <a:pt x="25639" y="7948"/>
                    <a:pt x="25639" y="4124"/>
                    <a:pt x="23283" y="1768"/>
                  </a:cubicBezTo>
                  <a:cubicBezTo>
                    <a:pt x="22121" y="590"/>
                    <a:pt x="20583" y="1"/>
                    <a:pt x="19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9;p51">
              <a:extLst>
                <a:ext uri="{FF2B5EF4-FFF2-40B4-BE49-F238E27FC236}">
                  <a16:creationId xmlns:a16="http://schemas.microsoft.com/office/drawing/2014/main" id="{B56132E3-3B98-4D01-B952-71E14BC1F91E}"/>
                </a:ext>
              </a:extLst>
            </p:cNvPr>
            <p:cNvSpPr/>
            <p:nvPr/>
          </p:nvSpPr>
          <p:spPr>
            <a:xfrm>
              <a:off x="430746" y="3593374"/>
              <a:ext cx="282174" cy="276392"/>
            </a:xfrm>
            <a:custGeom>
              <a:avLst/>
              <a:gdLst/>
              <a:ahLst/>
              <a:cxnLst/>
              <a:rect l="l" t="t" r="r" b="b"/>
              <a:pathLst>
                <a:path w="80621" h="78969" extrusionOk="0">
                  <a:moveTo>
                    <a:pt x="8476" y="1"/>
                  </a:moveTo>
                  <a:cubicBezTo>
                    <a:pt x="8476" y="1"/>
                    <a:pt x="8476" y="1"/>
                    <a:pt x="8476" y="32"/>
                  </a:cubicBezTo>
                  <a:cubicBezTo>
                    <a:pt x="1898" y="6579"/>
                    <a:pt x="1" y="16614"/>
                    <a:pt x="3030" y="28302"/>
                  </a:cubicBezTo>
                  <a:cubicBezTo>
                    <a:pt x="5814" y="38827"/>
                    <a:pt x="12423" y="49719"/>
                    <a:pt x="21663" y="58989"/>
                  </a:cubicBezTo>
                  <a:cubicBezTo>
                    <a:pt x="34635" y="71931"/>
                    <a:pt x="49933" y="78968"/>
                    <a:pt x="62600" y="78968"/>
                  </a:cubicBezTo>
                  <a:cubicBezTo>
                    <a:pt x="69728" y="78968"/>
                    <a:pt x="76000" y="76766"/>
                    <a:pt x="80620" y="72176"/>
                  </a:cubicBezTo>
                  <a:cubicBezTo>
                    <a:pt x="80620" y="72176"/>
                    <a:pt x="80620" y="72176"/>
                    <a:pt x="80620" y="72146"/>
                  </a:cubicBezTo>
                  <a:lnTo>
                    <a:pt x="84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60;p51">
              <a:extLst>
                <a:ext uri="{FF2B5EF4-FFF2-40B4-BE49-F238E27FC236}">
                  <a16:creationId xmlns:a16="http://schemas.microsoft.com/office/drawing/2014/main" id="{3EF00F55-06DE-4A10-B6CE-DD6CC44003D6}"/>
                </a:ext>
              </a:extLst>
            </p:cNvPr>
            <p:cNvSpPr/>
            <p:nvPr/>
          </p:nvSpPr>
          <p:spPr>
            <a:xfrm>
              <a:off x="539011" y="3702067"/>
              <a:ext cx="59864" cy="57722"/>
            </a:xfrm>
            <a:custGeom>
              <a:avLst/>
              <a:gdLst/>
              <a:ahLst/>
              <a:cxnLst/>
              <a:rect l="l" t="t" r="r" b="b"/>
              <a:pathLst>
                <a:path w="17104" h="16492" extrusionOk="0">
                  <a:moveTo>
                    <a:pt x="8567" y="1"/>
                  </a:moveTo>
                  <a:lnTo>
                    <a:pt x="2356" y="6212"/>
                  </a:lnTo>
                  <a:cubicBezTo>
                    <a:pt x="0" y="8567"/>
                    <a:pt x="0" y="12361"/>
                    <a:pt x="2356" y="14717"/>
                  </a:cubicBezTo>
                  <a:cubicBezTo>
                    <a:pt x="3549" y="15910"/>
                    <a:pt x="5079" y="16492"/>
                    <a:pt x="6609" y="16492"/>
                  </a:cubicBezTo>
                  <a:cubicBezTo>
                    <a:pt x="8169" y="16492"/>
                    <a:pt x="9699" y="15910"/>
                    <a:pt x="10892" y="14717"/>
                  </a:cubicBezTo>
                  <a:lnTo>
                    <a:pt x="17103" y="8506"/>
                  </a:lnTo>
                  <a:lnTo>
                    <a:pt x="85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561;p51">
            <a:extLst>
              <a:ext uri="{FF2B5EF4-FFF2-40B4-BE49-F238E27FC236}">
                <a16:creationId xmlns:a16="http://schemas.microsoft.com/office/drawing/2014/main" id="{A06F0E33-FE1E-4878-893E-FA8AA2F4C50C}"/>
              </a:ext>
            </a:extLst>
          </p:cNvPr>
          <p:cNvGrpSpPr/>
          <p:nvPr/>
        </p:nvGrpSpPr>
        <p:grpSpPr>
          <a:xfrm rot="-3852423">
            <a:off x="9447963" y="1858661"/>
            <a:ext cx="245748" cy="245651"/>
            <a:chOff x="593622" y="3300393"/>
            <a:chExt cx="274250" cy="274141"/>
          </a:xfrm>
        </p:grpSpPr>
        <p:sp>
          <p:nvSpPr>
            <p:cNvPr id="44" name="Google Shape;1562;p51">
              <a:extLst>
                <a:ext uri="{FF2B5EF4-FFF2-40B4-BE49-F238E27FC236}">
                  <a16:creationId xmlns:a16="http://schemas.microsoft.com/office/drawing/2014/main" id="{C2A3735A-A76A-4C02-BB62-74B0E33DA216}"/>
                </a:ext>
              </a:extLst>
            </p:cNvPr>
            <p:cNvSpPr/>
            <p:nvPr/>
          </p:nvSpPr>
          <p:spPr>
            <a:xfrm>
              <a:off x="593622" y="3300393"/>
              <a:ext cx="274250" cy="274141"/>
            </a:xfrm>
            <a:custGeom>
              <a:avLst/>
              <a:gdLst/>
              <a:ahLst/>
              <a:cxnLst/>
              <a:rect l="l" t="t" r="r" b="b"/>
              <a:pathLst>
                <a:path w="78357" h="78326" extrusionOk="0">
                  <a:moveTo>
                    <a:pt x="39163" y="0"/>
                  </a:moveTo>
                  <a:cubicBezTo>
                    <a:pt x="17593" y="0"/>
                    <a:pt x="1" y="17562"/>
                    <a:pt x="1" y="39163"/>
                  </a:cubicBezTo>
                  <a:cubicBezTo>
                    <a:pt x="1" y="47791"/>
                    <a:pt x="2816" y="55776"/>
                    <a:pt x="7558" y="62262"/>
                  </a:cubicBezTo>
                  <a:cubicBezTo>
                    <a:pt x="9944" y="65506"/>
                    <a:pt x="12820" y="68382"/>
                    <a:pt x="16094" y="70768"/>
                  </a:cubicBezTo>
                  <a:cubicBezTo>
                    <a:pt x="22550" y="75541"/>
                    <a:pt x="30535" y="78325"/>
                    <a:pt x="39163" y="78325"/>
                  </a:cubicBezTo>
                  <a:cubicBezTo>
                    <a:pt x="60764" y="78325"/>
                    <a:pt x="78356" y="60763"/>
                    <a:pt x="78356" y="39163"/>
                  </a:cubicBezTo>
                  <a:cubicBezTo>
                    <a:pt x="78356" y="30535"/>
                    <a:pt x="75541" y="22549"/>
                    <a:pt x="70799" y="16063"/>
                  </a:cubicBezTo>
                  <a:cubicBezTo>
                    <a:pt x="68413" y="12820"/>
                    <a:pt x="65537" y="9944"/>
                    <a:pt x="62263" y="7557"/>
                  </a:cubicBezTo>
                  <a:cubicBezTo>
                    <a:pt x="55807" y="2815"/>
                    <a:pt x="47822" y="0"/>
                    <a:pt x="3916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63;p51">
              <a:extLst>
                <a:ext uri="{FF2B5EF4-FFF2-40B4-BE49-F238E27FC236}">
                  <a16:creationId xmlns:a16="http://schemas.microsoft.com/office/drawing/2014/main" id="{BB39DA08-96A9-4537-89A7-0F476B18CBDB}"/>
                </a:ext>
              </a:extLst>
            </p:cNvPr>
            <p:cNvSpPr/>
            <p:nvPr/>
          </p:nvSpPr>
          <p:spPr>
            <a:xfrm>
              <a:off x="620071" y="3326842"/>
              <a:ext cx="221351" cy="221239"/>
            </a:xfrm>
            <a:custGeom>
              <a:avLst/>
              <a:gdLst/>
              <a:ahLst/>
              <a:cxnLst/>
              <a:rect l="l" t="t" r="r" b="b"/>
              <a:pathLst>
                <a:path w="63243" h="63211" extrusionOk="0">
                  <a:moveTo>
                    <a:pt x="54706" y="0"/>
                  </a:moveTo>
                  <a:lnTo>
                    <a:pt x="1" y="54705"/>
                  </a:lnTo>
                  <a:cubicBezTo>
                    <a:pt x="2387" y="57949"/>
                    <a:pt x="5263" y="60825"/>
                    <a:pt x="8537" y="63211"/>
                  </a:cubicBezTo>
                  <a:lnTo>
                    <a:pt x="63242" y="8506"/>
                  </a:lnTo>
                  <a:cubicBezTo>
                    <a:pt x="60856" y="5263"/>
                    <a:pt x="57980" y="2387"/>
                    <a:pt x="5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64;p51">
              <a:extLst>
                <a:ext uri="{FF2B5EF4-FFF2-40B4-BE49-F238E27FC236}">
                  <a16:creationId xmlns:a16="http://schemas.microsoft.com/office/drawing/2014/main" id="{0E8BFE16-9475-43BD-B740-51E9F9389BFE}"/>
                </a:ext>
              </a:extLst>
            </p:cNvPr>
            <p:cNvSpPr/>
            <p:nvPr/>
          </p:nvSpPr>
          <p:spPr>
            <a:xfrm>
              <a:off x="593622" y="3337871"/>
              <a:ext cx="236768" cy="236663"/>
            </a:xfrm>
            <a:custGeom>
              <a:avLst/>
              <a:gdLst/>
              <a:ahLst/>
              <a:cxnLst/>
              <a:rect l="l" t="t" r="r" b="b"/>
              <a:pathLst>
                <a:path w="67648" h="67618" extrusionOk="0">
                  <a:moveTo>
                    <a:pt x="12300" y="1"/>
                  </a:moveTo>
                  <a:cubicBezTo>
                    <a:pt x="4743" y="7160"/>
                    <a:pt x="1" y="17257"/>
                    <a:pt x="1" y="28455"/>
                  </a:cubicBezTo>
                  <a:cubicBezTo>
                    <a:pt x="1" y="37083"/>
                    <a:pt x="2816" y="45068"/>
                    <a:pt x="7558" y="51554"/>
                  </a:cubicBezTo>
                  <a:cubicBezTo>
                    <a:pt x="9944" y="54798"/>
                    <a:pt x="12820" y="57674"/>
                    <a:pt x="16094" y="60060"/>
                  </a:cubicBezTo>
                  <a:cubicBezTo>
                    <a:pt x="22550" y="64833"/>
                    <a:pt x="30535" y="67617"/>
                    <a:pt x="39163" y="67617"/>
                  </a:cubicBezTo>
                  <a:cubicBezTo>
                    <a:pt x="50361" y="67617"/>
                    <a:pt x="60488" y="62905"/>
                    <a:pt x="67648" y="55348"/>
                  </a:cubicBezTo>
                  <a:lnTo>
                    <a:pt x="123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65;p51">
              <a:extLst>
                <a:ext uri="{FF2B5EF4-FFF2-40B4-BE49-F238E27FC236}">
                  <a16:creationId xmlns:a16="http://schemas.microsoft.com/office/drawing/2014/main" id="{72AF7B01-9868-4E2B-B879-57901BDB42FC}"/>
                </a:ext>
              </a:extLst>
            </p:cNvPr>
            <p:cNvSpPr/>
            <p:nvPr/>
          </p:nvSpPr>
          <p:spPr>
            <a:xfrm>
              <a:off x="620071" y="3419792"/>
              <a:ext cx="128401" cy="128289"/>
            </a:xfrm>
            <a:custGeom>
              <a:avLst/>
              <a:gdLst/>
              <a:ahLst/>
              <a:cxnLst/>
              <a:rect l="l" t="t" r="r" b="b"/>
              <a:pathLst>
                <a:path w="36686" h="36654" extrusionOk="0">
                  <a:moveTo>
                    <a:pt x="28149" y="0"/>
                  </a:moveTo>
                  <a:lnTo>
                    <a:pt x="1" y="28148"/>
                  </a:lnTo>
                  <a:cubicBezTo>
                    <a:pt x="2387" y="31392"/>
                    <a:pt x="5263" y="34268"/>
                    <a:pt x="8537" y="36654"/>
                  </a:cubicBezTo>
                  <a:lnTo>
                    <a:pt x="36685" y="8537"/>
                  </a:lnTo>
                  <a:lnTo>
                    <a:pt x="28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595C7D9A-FB34-4735-AD8E-110B360E5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84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58113"/>
              </p:ext>
            </p:extLst>
          </p:nvPr>
        </p:nvGraphicFramePr>
        <p:xfrm>
          <a:off x="2031999" y="2286002"/>
          <a:ext cx="8128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2350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2350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Les opioïdes faibles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3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35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Take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65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BFC03279-3ADB-4648-AD55-637BBEB84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53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Bibliographie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59284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9115B1E-2FC6-4843-B6AA-E798BA8E7268}"/>
              </a:ext>
            </a:extLst>
          </p:cNvPr>
          <p:cNvSpPr/>
          <p:nvPr/>
        </p:nvSpPr>
        <p:spPr>
          <a:xfrm>
            <a:off x="121644" y="1300481"/>
            <a:ext cx="11936607" cy="425703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8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A5B05823-105B-474B-BA27-344256531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07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EE622B2-E9C2-4D5F-A36A-25C06DF7EE74}"/>
              </a:ext>
            </a:extLst>
          </p:cNvPr>
          <p:cNvSpPr txBox="1">
            <a:spLocks/>
          </p:cNvSpPr>
          <p:nvPr/>
        </p:nvSpPr>
        <p:spPr>
          <a:xfrm>
            <a:off x="127696" y="2892962"/>
            <a:ext cx="11936608" cy="107207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dirty="0">
                <a:solidFill>
                  <a:srgbClr val="003A5F"/>
                </a:solidFill>
              </a:rPr>
              <a:t>Merci !</a:t>
            </a:r>
          </a:p>
        </p:txBody>
      </p:sp>
      <p:pic>
        <p:nvPicPr>
          <p:cNvPr id="8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7F9ABEFB-DB41-4877-8995-B07C8A15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383232E-F4EF-4A17-9E53-0F817D1EB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7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Classification OMS des antalgiques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-18322" y="64406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440634"/>
            <a:ext cx="10000450" cy="4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Antalgiques opioïdes : état des lieux de la consommation en France – ANSM, 2019 </a:t>
            </a:r>
            <a:r>
              <a:rPr lang="fr-FR" sz="1050" dirty="0">
                <a:hlinkClick r:id="rId3"/>
              </a:rPr>
              <a:t>https://ansm.sante.fr/actualites/antalgiques-opioides-lansm-publie-un-etat-des-lieux-de-la-consommation-en-france</a:t>
            </a:r>
            <a:r>
              <a:rPr lang="fr-FR" sz="1050" dirty="0"/>
              <a:t>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5432AD-1DF3-4EF7-81F0-E13CEAAC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080" y="6133701"/>
            <a:ext cx="2153920" cy="713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0C4F77-C0BC-4A73-A2E2-1930359D3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74" y="2123250"/>
            <a:ext cx="2404229" cy="1434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EAE9FF-CD4F-4674-975B-FE7EB4D886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0268" y="2077068"/>
            <a:ext cx="2479358" cy="146470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5B2D2B-348A-4C4B-B919-616D85E92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4552" y="2077068"/>
            <a:ext cx="2487265" cy="1466004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4784C5B-03A8-4E19-9D15-FC7ABA86BE36}"/>
              </a:ext>
            </a:extLst>
          </p:cNvPr>
          <p:cNvSpPr/>
          <p:nvPr/>
        </p:nvSpPr>
        <p:spPr>
          <a:xfrm>
            <a:off x="8564880" y="1027083"/>
            <a:ext cx="3406610" cy="3627117"/>
          </a:xfrm>
          <a:prstGeom prst="round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accent5"/>
                </a:solidFill>
                <a:latin typeface="Arial Nova" panose="020B0504020202020204" pitchFamily="34" charset="0"/>
              </a:rPr>
              <a:t>PALIERS 3</a:t>
            </a:r>
          </a:p>
          <a:p>
            <a:pPr algn="ctr"/>
            <a:endParaRPr lang="fr-FR" sz="1600" b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1600" i="1" dirty="0">
                <a:solidFill>
                  <a:schemeClr val="accent5"/>
                </a:solidFill>
                <a:latin typeface="Arial Nova" panose="020B0504020202020204" pitchFamily="34" charset="0"/>
              </a:rPr>
              <a:t>Douleurs sévères</a:t>
            </a: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endParaRPr lang="fr-FR" sz="14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5"/>
                </a:solidFill>
                <a:latin typeface="Arial Nova" panose="020B0504020202020204" pitchFamily="34" charset="0"/>
              </a:rPr>
              <a:t>Morphine</a:t>
            </a:r>
          </a:p>
          <a:p>
            <a:pPr algn="ctr"/>
            <a:r>
              <a:rPr lang="fr-FR" sz="1400" b="1" dirty="0">
                <a:solidFill>
                  <a:schemeClr val="accent5"/>
                </a:solidFill>
                <a:latin typeface="Arial Nova" panose="020B0504020202020204" pitchFamily="34" charset="0"/>
              </a:rPr>
              <a:t>Oxycodone</a:t>
            </a:r>
          </a:p>
          <a:p>
            <a:pPr algn="ctr"/>
            <a:endParaRPr lang="fr-FR" sz="1600" i="1" dirty="0">
              <a:solidFill>
                <a:schemeClr val="accent5"/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7AD2A5D-284F-4665-B01E-F986B2AAAB53}"/>
              </a:ext>
            </a:extLst>
          </p:cNvPr>
          <p:cNvSpPr/>
          <p:nvPr/>
        </p:nvSpPr>
        <p:spPr>
          <a:xfrm>
            <a:off x="208404" y="1027083"/>
            <a:ext cx="3406610" cy="3627117"/>
          </a:xfrm>
          <a:prstGeom prst="round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accent3"/>
                </a:solidFill>
                <a:latin typeface="Arial Nova" panose="020B0504020202020204" pitchFamily="34" charset="0"/>
              </a:rPr>
              <a:t>PALIERS 1</a:t>
            </a:r>
          </a:p>
          <a:p>
            <a:pPr algn="ctr"/>
            <a:endParaRPr lang="fr-FR" sz="1600" b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1600" i="1" dirty="0">
                <a:solidFill>
                  <a:schemeClr val="accent3"/>
                </a:solidFill>
                <a:latin typeface="Arial Nova" panose="020B0504020202020204" pitchFamily="34" charset="0"/>
              </a:rPr>
              <a:t>Douleurs faibles à modérées</a:t>
            </a: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endParaRPr lang="fr-FR" sz="1400" b="1" dirty="0">
              <a:solidFill>
                <a:schemeClr val="accent3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3"/>
                </a:solidFill>
                <a:latin typeface="Arial Nova" panose="020B0504020202020204" pitchFamily="34" charset="0"/>
              </a:rPr>
              <a:t>Paracétamol</a:t>
            </a:r>
          </a:p>
          <a:p>
            <a:pPr algn="ctr"/>
            <a:r>
              <a:rPr lang="fr-FR" sz="1400" b="1" dirty="0">
                <a:solidFill>
                  <a:schemeClr val="accent3"/>
                </a:solidFill>
                <a:latin typeface="Arial Nova" panose="020B0504020202020204" pitchFamily="34" charset="0"/>
              </a:rPr>
              <a:t>AINS</a:t>
            </a:r>
          </a:p>
          <a:p>
            <a:pPr algn="ctr"/>
            <a:endParaRPr lang="fr-FR" sz="1400" b="1" dirty="0">
              <a:solidFill>
                <a:schemeClr val="accent3"/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5906FA1-38DD-4057-B50E-6C9BB75A6CE0}"/>
              </a:ext>
            </a:extLst>
          </p:cNvPr>
          <p:cNvSpPr/>
          <p:nvPr/>
        </p:nvSpPr>
        <p:spPr>
          <a:xfrm>
            <a:off x="4386642" y="1027083"/>
            <a:ext cx="3406610" cy="3627117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accent6"/>
                </a:solidFill>
                <a:latin typeface="Arial Nova" panose="020B0504020202020204" pitchFamily="34" charset="0"/>
              </a:rPr>
              <a:t>PALIERS 2</a:t>
            </a:r>
          </a:p>
          <a:p>
            <a:pPr algn="ctr"/>
            <a:endParaRPr lang="fr-FR" sz="1600" b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1600" i="1" dirty="0">
                <a:solidFill>
                  <a:schemeClr val="accent6"/>
                </a:solidFill>
                <a:latin typeface="Arial Nova" panose="020B0504020202020204" pitchFamily="34" charset="0"/>
              </a:rPr>
              <a:t>Douleurs modérées à sévères</a:t>
            </a: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6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endParaRPr lang="fr-FR" sz="1400" b="1" dirty="0">
              <a:solidFill>
                <a:schemeClr val="accent6"/>
              </a:solidFill>
              <a:latin typeface="Arial Nova" panose="020B0504020202020204" pitchFamily="34" charset="0"/>
            </a:endParaRPr>
          </a:p>
          <a:p>
            <a:pPr algn="ctr"/>
            <a:r>
              <a:rPr lang="fr-FR" sz="1400" b="1" dirty="0">
                <a:solidFill>
                  <a:schemeClr val="accent6"/>
                </a:solidFill>
                <a:latin typeface="Arial Nova" panose="020B0504020202020204" pitchFamily="34" charset="0"/>
              </a:rPr>
              <a:t>Tramadol</a:t>
            </a:r>
          </a:p>
          <a:p>
            <a:pPr algn="ctr"/>
            <a:r>
              <a:rPr lang="fr-FR" sz="1400" b="1" dirty="0">
                <a:solidFill>
                  <a:schemeClr val="accent6"/>
                </a:solidFill>
                <a:latin typeface="Arial Nova" panose="020B0504020202020204" pitchFamily="34" charset="0"/>
              </a:rPr>
              <a:t>Codéine</a:t>
            </a:r>
          </a:p>
          <a:p>
            <a:pPr algn="ctr"/>
            <a:r>
              <a:rPr lang="fr-FR" sz="1400" b="1" dirty="0">
                <a:solidFill>
                  <a:schemeClr val="accent6"/>
                </a:solidFill>
                <a:latin typeface="Arial Nova" panose="020B0504020202020204" pitchFamily="34" charset="0"/>
              </a:rPr>
              <a:t>Poudre d’opium</a:t>
            </a:r>
          </a:p>
        </p:txBody>
      </p:sp>
      <p:sp>
        <p:nvSpPr>
          <p:cNvPr id="24" name="Google Shape;509;p45">
            <a:extLst>
              <a:ext uri="{FF2B5EF4-FFF2-40B4-BE49-F238E27FC236}">
                <a16:creationId xmlns:a16="http://schemas.microsoft.com/office/drawing/2014/main" id="{A6E60F39-AC34-40B1-9496-822C7CCA1515}"/>
              </a:ext>
            </a:extLst>
          </p:cNvPr>
          <p:cNvSpPr/>
          <p:nvPr/>
        </p:nvSpPr>
        <p:spPr>
          <a:xfrm>
            <a:off x="3724872" y="5167311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10;p45">
            <a:extLst>
              <a:ext uri="{FF2B5EF4-FFF2-40B4-BE49-F238E27FC236}">
                <a16:creationId xmlns:a16="http://schemas.microsoft.com/office/drawing/2014/main" id="{517708EF-A2B7-4D09-B594-1B88BB349E76}"/>
              </a:ext>
            </a:extLst>
          </p:cNvPr>
          <p:cNvSpPr txBox="1">
            <a:spLocks/>
          </p:cNvSpPr>
          <p:nvPr/>
        </p:nvSpPr>
        <p:spPr>
          <a:xfrm>
            <a:off x="3985593" y="5097408"/>
            <a:ext cx="5038959" cy="3844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Motif de prescription = douleurs aigues dans 70% des cas</a:t>
            </a:r>
          </a:p>
        </p:txBody>
      </p:sp>
      <p:sp>
        <p:nvSpPr>
          <p:cNvPr id="26" name="Google Shape;509;p45">
            <a:extLst>
              <a:ext uri="{FF2B5EF4-FFF2-40B4-BE49-F238E27FC236}">
                <a16:creationId xmlns:a16="http://schemas.microsoft.com/office/drawing/2014/main" id="{A6251C7B-BD63-4D4A-A938-CAA4D56FC6E9}"/>
              </a:ext>
            </a:extLst>
          </p:cNvPr>
          <p:cNvSpPr/>
          <p:nvPr/>
        </p:nvSpPr>
        <p:spPr>
          <a:xfrm>
            <a:off x="3724872" y="5545012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10;p45">
            <a:extLst>
              <a:ext uri="{FF2B5EF4-FFF2-40B4-BE49-F238E27FC236}">
                <a16:creationId xmlns:a16="http://schemas.microsoft.com/office/drawing/2014/main" id="{66726701-92DB-4AA1-B8D8-AB1411F539E4}"/>
              </a:ext>
            </a:extLst>
          </p:cNvPr>
          <p:cNvSpPr txBox="1">
            <a:spLocks/>
          </p:cNvSpPr>
          <p:nvPr/>
        </p:nvSpPr>
        <p:spPr>
          <a:xfrm>
            <a:off x="3985593" y="5481910"/>
            <a:ext cx="530064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Objectif = diminuer le recours aux paliers 3 (et donc leurs EI)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48D1BC5-8167-4AE1-A529-CFA7296998E1}"/>
              </a:ext>
            </a:extLst>
          </p:cNvPr>
          <p:cNvSpPr/>
          <p:nvPr/>
        </p:nvSpPr>
        <p:spPr>
          <a:xfrm>
            <a:off x="4386642" y="1027048"/>
            <a:ext cx="3406610" cy="3627117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7FD4C4CB-4625-40D7-AB14-116E527C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70AC08A-20DD-471E-8824-76074CDB18FF}"/>
              </a:ext>
            </a:extLst>
          </p:cNvPr>
          <p:cNvSpPr/>
          <p:nvPr/>
        </p:nvSpPr>
        <p:spPr>
          <a:xfrm>
            <a:off x="4753730" y="987972"/>
            <a:ext cx="6234303" cy="5046540"/>
          </a:xfrm>
          <a:prstGeom prst="roundRect">
            <a:avLst/>
          </a:prstGeom>
          <a:solidFill>
            <a:schemeClr val="accent2">
              <a:alpha val="1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Consommation des opioïdes en France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-18322" y="64406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440634"/>
            <a:ext cx="10000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Antalgiques opioïdes : état des lieux de la consommation en France – ANSM, </a:t>
            </a:r>
            <a:r>
              <a:rPr lang="fr-FR" sz="1050" dirty="0" smtClean="0"/>
              <a:t>2019</a:t>
            </a:r>
            <a:r>
              <a:rPr lang="fr-FR" sz="1050" dirty="0">
                <a:hlinkClick r:id="rId3"/>
              </a:rPr>
              <a:t> https://ansm.sante.fr/actualites/antalgiques-opioides-lansm-publie-un-etat-des-lieux-de-la-consommation-en-france</a:t>
            </a:r>
            <a:r>
              <a:rPr lang="fr-FR" sz="1050" dirty="0" smtClean="0"/>
              <a:t>.</a:t>
            </a:r>
            <a:endParaRPr lang="fr-FR" sz="1050" dirty="0"/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5432AD-1DF3-4EF7-81F0-E13CEAAC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080" y="6133701"/>
            <a:ext cx="2153920" cy="713056"/>
          </a:xfrm>
          <a:prstGeom prst="rect">
            <a:avLst/>
          </a:prstGeom>
        </p:spPr>
      </p:pic>
      <p:sp>
        <p:nvSpPr>
          <p:cNvPr id="83" name="Google Shape;679;p42">
            <a:extLst>
              <a:ext uri="{FF2B5EF4-FFF2-40B4-BE49-F238E27FC236}">
                <a16:creationId xmlns:a16="http://schemas.microsoft.com/office/drawing/2014/main" id="{884FFBFC-A9BC-4337-905F-F8E0712F524E}"/>
              </a:ext>
            </a:extLst>
          </p:cNvPr>
          <p:cNvSpPr txBox="1">
            <a:spLocks/>
          </p:cNvSpPr>
          <p:nvPr/>
        </p:nvSpPr>
        <p:spPr>
          <a:xfrm>
            <a:off x="1138060" y="2827762"/>
            <a:ext cx="2511310" cy="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Arial Nova" panose="020B0504020202020204" pitchFamily="34" charset="0"/>
              </a:rPr>
              <a:t>Antalgiques </a:t>
            </a:r>
            <a:br>
              <a:rPr lang="fr-FR" sz="1800" b="1" dirty="0">
                <a:latin typeface="Arial Nova" panose="020B0504020202020204" pitchFamily="34" charset="0"/>
              </a:rPr>
            </a:br>
            <a:r>
              <a:rPr lang="fr-FR" sz="1800" b="1" dirty="0">
                <a:latin typeface="Arial Nova" panose="020B0504020202020204" pitchFamily="34" charset="0"/>
              </a:rPr>
              <a:t>non opioïdes</a:t>
            </a:r>
          </a:p>
        </p:txBody>
      </p:sp>
      <p:sp>
        <p:nvSpPr>
          <p:cNvPr id="84" name="Google Shape;680;p42">
            <a:extLst>
              <a:ext uri="{FF2B5EF4-FFF2-40B4-BE49-F238E27FC236}">
                <a16:creationId xmlns:a16="http://schemas.microsoft.com/office/drawing/2014/main" id="{870F1CBA-4C82-42B8-AD7B-57A82F0F84B6}"/>
              </a:ext>
            </a:extLst>
          </p:cNvPr>
          <p:cNvSpPr txBox="1">
            <a:spLocks/>
          </p:cNvSpPr>
          <p:nvPr/>
        </p:nvSpPr>
        <p:spPr>
          <a:xfrm>
            <a:off x="1244249" y="3564359"/>
            <a:ext cx="22590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>
                <a:latin typeface="Arial Nova" panose="020B0504020202020204" pitchFamily="34" charset="0"/>
              </a:rPr>
              <a:t>Paracétamol</a:t>
            </a:r>
            <a:endParaRPr lang="en-US" sz="1800" dirty="0">
              <a:latin typeface="Arial Nova" panose="020B05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 Nova" panose="020B0504020202020204" pitchFamily="34" charset="0"/>
              </a:rPr>
              <a:t>AINS</a:t>
            </a:r>
          </a:p>
        </p:txBody>
      </p:sp>
      <p:sp>
        <p:nvSpPr>
          <p:cNvPr id="85" name="Google Shape;681;p42">
            <a:extLst>
              <a:ext uri="{FF2B5EF4-FFF2-40B4-BE49-F238E27FC236}">
                <a16:creationId xmlns:a16="http://schemas.microsoft.com/office/drawing/2014/main" id="{453C6E5F-6654-4CAE-A840-4AEB7B43E8A8}"/>
              </a:ext>
            </a:extLst>
          </p:cNvPr>
          <p:cNvSpPr txBox="1">
            <a:spLocks/>
          </p:cNvSpPr>
          <p:nvPr/>
        </p:nvSpPr>
        <p:spPr>
          <a:xfrm>
            <a:off x="4753730" y="3529496"/>
            <a:ext cx="268454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 Nova" panose="020B0504020202020204" pitchFamily="34" charset="0"/>
              </a:rPr>
              <a:t>Tramadol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 err="1">
                <a:latin typeface="Arial Nova" panose="020B0504020202020204" pitchFamily="34" charset="0"/>
              </a:rPr>
              <a:t>Codéine</a:t>
            </a:r>
            <a:endParaRPr lang="en-US" sz="1800" dirty="0">
              <a:latin typeface="Arial Nova" panose="020B05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 Nova" panose="020B0504020202020204" pitchFamily="34" charset="0"/>
              </a:rPr>
              <a:t>Poudre </a:t>
            </a:r>
            <a:r>
              <a:rPr lang="en-US" sz="1800" dirty="0" err="1">
                <a:latin typeface="Arial Nova" panose="020B0504020202020204" pitchFamily="34" charset="0"/>
              </a:rPr>
              <a:t>d’opium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sp>
        <p:nvSpPr>
          <p:cNvPr id="86" name="Google Shape;682;p42">
            <a:extLst>
              <a:ext uri="{FF2B5EF4-FFF2-40B4-BE49-F238E27FC236}">
                <a16:creationId xmlns:a16="http://schemas.microsoft.com/office/drawing/2014/main" id="{102533E4-1E58-4E5D-8929-CF3DCC71321A}"/>
              </a:ext>
            </a:extLst>
          </p:cNvPr>
          <p:cNvSpPr txBox="1">
            <a:spLocks/>
          </p:cNvSpPr>
          <p:nvPr/>
        </p:nvSpPr>
        <p:spPr>
          <a:xfrm>
            <a:off x="4688891" y="2804312"/>
            <a:ext cx="2859720" cy="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Arial Nova" panose="020B0504020202020204" pitchFamily="34" charset="0"/>
              </a:rPr>
              <a:t>Antalgiques </a:t>
            </a:r>
            <a:br>
              <a:rPr lang="fr-FR" sz="1800" b="1" dirty="0">
                <a:latin typeface="Arial Nova" panose="020B0504020202020204" pitchFamily="34" charset="0"/>
              </a:rPr>
            </a:br>
            <a:r>
              <a:rPr lang="fr-FR" sz="1800" b="1" dirty="0">
                <a:latin typeface="Arial Nova" panose="020B0504020202020204" pitchFamily="34" charset="0"/>
              </a:rPr>
              <a:t>opioïdes faibles</a:t>
            </a:r>
          </a:p>
        </p:txBody>
      </p:sp>
      <p:sp>
        <p:nvSpPr>
          <p:cNvPr id="87" name="Google Shape;683;p42">
            <a:extLst>
              <a:ext uri="{FF2B5EF4-FFF2-40B4-BE49-F238E27FC236}">
                <a16:creationId xmlns:a16="http://schemas.microsoft.com/office/drawing/2014/main" id="{66EA6B78-20BD-498A-94FF-74C287D649E9}"/>
              </a:ext>
            </a:extLst>
          </p:cNvPr>
          <p:cNvSpPr txBox="1">
            <a:spLocks/>
          </p:cNvSpPr>
          <p:nvPr/>
        </p:nvSpPr>
        <p:spPr>
          <a:xfrm>
            <a:off x="8675586" y="3540909"/>
            <a:ext cx="2259000" cy="9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 Nova" panose="020B0504020202020204" pitchFamily="34" charset="0"/>
              </a:rPr>
              <a:t>Morphine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Arial Nova" panose="020B0504020202020204" pitchFamily="34" charset="0"/>
              </a:rPr>
              <a:t>Oxycodone</a:t>
            </a:r>
          </a:p>
        </p:txBody>
      </p:sp>
      <p:sp>
        <p:nvSpPr>
          <p:cNvPr id="88" name="Google Shape;684;p42">
            <a:extLst>
              <a:ext uri="{FF2B5EF4-FFF2-40B4-BE49-F238E27FC236}">
                <a16:creationId xmlns:a16="http://schemas.microsoft.com/office/drawing/2014/main" id="{2FBB0072-6D6D-4ADB-AC56-80803E805C14}"/>
              </a:ext>
            </a:extLst>
          </p:cNvPr>
          <p:cNvSpPr txBox="1">
            <a:spLocks/>
          </p:cNvSpPr>
          <p:nvPr/>
        </p:nvSpPr>
        <p:spPr>
          <a:xfrm>
            <a:off x="8606369" y="2823679"/>
            <a:ext cx="2511309" cy="4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b="1" dirty="0">
                <a:latin typeface="Arial Nova" panose="020B0504020202020204" pitchFamily="34" charset="0"/>
              </a:rPr>
              <a:t>Antalgiques </a:t>
            </a:r>
            <a:br>
              <a:rPr lang="fr-FR" sz="1800" b="1" dirty="0">
                <a:latin typeface="Arial Nova" panose="020B0504020202020204" pitchFamily="34" charset="0"/>
              </a:rPr>
            </a:br>
            <a:r>
              <a:rPr lang="fr-FR" sz="1800" b="1" dirty="0">
                <a:latin typeface="Arial Nova" panose="020B0504020202020204" pitchFamily="34" charset="0"/>
              </a:rPr>
              <a:t>opioïdes forts</a:t>
            </a:r>
          </a:p>
        </p:txBody>
      </p:sp>
      <p:sp>
        <p:nvSpPr>
          <p:cNvPr id="89" name="Google Shape;685;p42">
            <a:extLst>
              <a:ext uri="{FF2B5EF4-FFF2-40B4-BE49-F238E27FC236}">
                <a16:creationId xmlns:a16="http://schemas.microsoft.com/office/drawing/2014/main" id="{A1F24622-6660-4CE4-AC1F-EFC770A858FD}"/>
              </a:ext>
            </a:extLst>
          </p:cNvPr>
          <p:cNvSpPr txBox="1">
            <a:spLocks/>
          </p:cNvSpPr>
          <p:nvPr/>
        </p:nvSpPr>
        <p:spPr>
          <a:xfrm>
            <a:off x="1273321" y="1116554"/>
            <a:ext cx="2266800" cy="11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5400" b="1" dirty="0">
                <a:solidFill>
                  <a:schemeClr val="accent3"/>
                </a:solidFill>
                <a:latin typeface="Arial Nova" panose="020B0504020202020204" pitchFamily="34" charset="0"/>
              </a:rPr>
              <a:t>78%</a:t>
            </a:r>
          </a:p>
        </p:txBody>
      </p:sp>
      <p:sp>
        <p:nvSpPr>
          <p:cNvPr id="90" name="Google Shape;686;p42">
            <a:extLst>
              <a:ext uri="{FF2B5EF4-FFF2-40B4-BE49-F238E27FC236}">
                <a16:creationId xmlns:a16="http://schemas.microsoft.com/office/drawing/2014/main" id="{C6CC7F47-1D7B-440F-8522-D8E08C632272}"/>
              </a:ext>
            </a:extLst>
          </p:cNvPr>
          <p:cNvSpPr txBox="1">
            <a:spLocks/>
          </p:cNvSpPr>
          <p:nvPr/>
        </p:nvSpPr>
        <p:spPr>
          <a:xfrm>
            <a:off x="4956029" y="1147128"/>
            <a:ext cx="2266800" cy="11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fr-FR" sz="5400" b="1" dirty="0">
                <a:solidFill>
                  <a:schemeClr val="accent6"/>
                </a:solidFill>
                <a:latin typeface="Arial Nova" panose="020B0504020202020204" pitchFamily="34" charset="0"/>
              </a:rPr>
              <a:t>20%</a:t>
            </a:r>
          </a:p>
        </p:txBody>
      </p:sp>
      <p:sp>
        <p:nvSpPr>
          <p:cNvPr id="91" name="Google Shape;687;p42">
            <a:extLst>
              <a:ext uri="{FF2B5EF4-FFF2-40B4-BE49-F238E27FC236}">
                <a16:creationId xmlns:a16="http://schemas.microsoft.com/office/drawing/2014/main" id="{92AF2E90-C43F-4CF7-BDD9-54EB10138622}"/>
              </a:ext>
            </a:extLst>
          </p:cNvPr>
          <p:cNvSpPr txBox="1">
            <a:spLocks/>
          </p:cNvSpPr>
          <p:nvPr/>
        </p:nvSpPr>
        <p:spPr>
          <a:xfrm>
            <a:off x="8672811" y="1147128"/>
            <a:ext cx="2266800" cy="11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5400" b="1" dirty="0">
                <a:solidFill>
                  <a:schemeClr val="accent5"/>
                </a:solidFill>
                <a:latin typeface="Arial Nova" panose="020B0504020202020204" pitchFamily="34" charset="0"/>
              </a:rPr>
              <a:t>2%</a:t>
            </a:r>
          </a:p>
        </p:txBody>
      </p:sp>
      <p:grpSp>
        <p:nvGrpSpPr>
          <p:cNvPr id="92" name="Google Shape;688;p42">
            <a:extLst>
              <a:ext uri="{FF2B5EF4-FFF2-40B4-BE49-F238E27FC236}">
                <a16:creationId xmlns:a16="http://schemas.microsoft.com/office/drawing/2014/main" id="{7ADEABCE-323C-4533-AD8C-3F5900FAF534}"/>
              </a:ext>
            </a:extLst>
          </p:cNvPr>
          <p:cNvGrpSpPr/>
          <p:nvPr/>
        </p:nvGrpSpPr>
        <p:grpSpPr>
          <a:xfrm>
            <a:off x="5963901" y="2364271"/>
            <a:ext cx="274250" cy="274141"/>
            <a:chOff x="593622" y="3300393"/>
            <a:chExt cx="274250" cy="274141"/>
          </a:xfrm>
        </p:grpSpPr>
        <p:sp>
          <p:nvSpPr>
            <p:cNvPr id="93" name="Google Shape;689;p42">
              <a:extLst>
                <a:ext uri="{FF2B5EF4-FFF2-40B4-BE49-F238E27FC236}">
                  <a16:creationId xmlns:a16="http://schemas.microsoft.com/office/drawing/2014/main" id="{C016CA1F-611E-436C-9B5B-4869A7AAA77B}"/>
                </a:ext>
              </a:extLst>
            </p:cNvPr>
            <p:cNvSpPr/>
            <p:nvPr/>
          </p:nvSpPr>
          <p:spPr>
            <a:xfrm>
              <a:off x="593622" y="3300393"/>
              <a:ext cx="274250" cy="274141"/>
            </a:xfrm>
            <a:custGeom>
              <a:avLst/>
              <a:gdLst/>
              <a:ahLst/>
              <a:cxnLst/>
              <a:rect l="l" t="t" r="r" b="b"/>
              <a:pathLst>
                <a:path w="78357" h="78326" extrusionOk="0">
                  <a:moveTo>
                    <a:pt x="39163" y="0"/>
                  </a:moveTo>
                  <a:cubicBezTo>
                    <a:pt x="17593" y="0"/>
                    <a:pt x="1" y="17562"/>
                    <a:pt x="1" y="39163"/>
                  </a:cubicBezTo>
                  <a:cubicBezTo>
                    <a:pt x="1" y="47791"/>
                    <a:pt x="2816" y="55776"/>
                    <a:pt x="7558" y="62262"/>
                  </a:cubicBezTo>
                  <a:cubicBezTo>
                    <a:pt x="9944" y="65506"/>
                    <a:pt x="12820" y="68382"/>
                    <a:pt x="16094" y="70768"/>
                  </a:cubicBezTo>
                  <a:cubicBezTo>
                    <a:pt x="22550" y="75541"/>
                    <a:pt x="30535" y="78325"/>
                    <a:pt x="39163" y="78325"/>
                  </a:cubicBezTo>
                  <a:cubicBezTo>
                    <a:pt x="60764" y="78325"/>
                    <a:pt x="78356" y="60763"/>
                    <a:pt x="78356" y="39163"/>
                  </a:cubicBezTo>
                  <a:cubicBezTo>
                    <a:pt x="78356" y="30535"/>
                    <a:pt x="75541" y="22549"/>
                    <a:pt x="70799" y="16063"/>
                  </a:cubicBezTo>
                  <a:cubicBezTo>
                    <a:pt x="68413" y="12820"/>
                    <a:pt x="65537" y="9944"/>
                    <a:pt x="62263" y="7557"/>
                  </a:cubicBezTo>
                  <a:cubicBezTo>
                    <a:pt x="55807" y="2815"/>
                    <a:pt x="47822" y="0"/>
                    <a:pt x="3916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4" name="Google Shape;690;p42">
              <a:extLst>
                <a:ext uri="{FF2B5EF4-FFF2-40B4-BE49-F238E27FC236}">
                  <a16:creationId xmlns:a16="http://schemas.microsoft.com/office/drawing/2014/main" id="{E37B684F-4065-4E7E-A9F9-1229FFF2F1B8}"/>
                </a:ext>
              </a:extLst>
            </p:cNvPr>
            <p:cNvSpPr/>
            <p:nvPr/>
          </p:nvSpPr>
          <p:spPr>
            <a:xfrm>
              <a:off x="620071" y="3326842"/>
              <a:ext cx="221351" cy="221239"/>
            </a:xfrm>
            <a:custGeom>
              <a:avLst/>
              <a:gdLst/>
              <a:ahLst/>
              <a:cxnLst/>
              <a:rect l="l" t="t" r="r" b="b"/>
              <a:pathLst>
                <a:path w="63243" h="63211" extrusionOk="0">
                  <a:moveTo>
                    <a:pt x="54706" y="0"/>
                  </a:moveTo>
                  <a:lnTo>
                    <a:pt x="1" y="54705"/>
                  </a:lnTo>
                  <a:cubicBezTo>
                    <a:pt x="2387" y="57949"/>
                    <a:pt x="5263" y="60825"/>
                    <a:pt x="8537" y="63211"/>
                  </a:cubicBezTo>
                  <a:lnTo>
                    <a:pt x="63242" y="8506"/>
                  </a:lnTo>
                  <a:cubicBezTo>
                    <a:pt x="60856" y="5263"/>
                    <a:pt x="57980" y="2387"/>
                    <a:pt x="5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5" name="Google Shape;691;p42">
              <a:extLst>
                <a:ext uri="{FF2B5EF4-FFF2-40B4-BE49-F238E27FC236}">
                  <a16:creationId xmlns:a16="http://schemas.microsoft.com/office/drawing/2014/main" id="{DC50B2E8-7FFA-4FD5-A12D-81C6A70A0042}"/>
                </a:ext>
              </a:extLst>
            </p:cNvPr>
            <p:cNvSpPr/>
            <p:nvPr/>
          </p:nvSpPr>
          <p:spPr>
            <a:xfrm>
              <a:off x="593622" y="3337871"/>
              <a:ext cx="236768" cy="236663"/>
            </a:xfrm>
            <a:custGeom>
              <a:avLst/>
              <a:gdLst/>
              <a:ahLst/>
              <a:cxnLst/>
              <a:rect l="l" t="t" r="r" b="b"/>
              <a:pathLst>
                <a:path w="67648" h="67618" extrusionOk="0">
                  <a:moveTo>
                    <a:pt x="12300" y="1"/>
                  </a:moveTo>
                  <a:cubicBezTo>
                    <a:pt x="4743" y="7160"/>
                    <a:pt x="1" y="17257"/>
                    <a:pt x="1" y="28455"/>
                  </a:cubicBezTo>
                  <a:cubicBezTo>
                    <a:pt x="1" y="37083"/>
                    <a:pt x="2816" y="45068"/>
                    <a:pt x="7558" y="51554"/>
                  </a:cubicBezTo>
                  <a:cubicBezTo>
                    <a:pt x="9944" y="54798"/>
                    <a:pt x="12820" y="57674"/>
                    <a:pt x="16094" y="60060"/>
                  </a:cubicBezTo>
                  <a:cubicBezTo>
                    <a:pt x="22550" y="64833"/>
                    <a:pt x="30535" y="67617"/>
                    <a:pt x="39163" y="67617"/>
                  </a:cubicBezTo>
                  <a:cubicBezTo>
                    <a:pt x="50361" y="67617"/>
                    <a:pt x="60488" y="62905"/>
                    <a:pt x="67648" y="55348"/>
                  </a:cubicBezTo>
                  <a:lnTo>
                    <a:pt x="123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6" name="Google Shape;692;p42">
              <a:extLst>
                <a:ext uri="{FF2B5EF4-FFF2-40B4-BE49-F238E27FC236}">
                  <a16:creationId xmlns:a16="http://schemas.microsoft.com/office/drawing/2014/main" id="{C8B5B5B9-221B-4FA9-82FD-E710A0E3A479}"/>
                </a:ext>
              </a:extLst>
            </p:cNvPr>
            <p:cNvSpPr/>
            <p:nvPr/>
          </p:nvSpPr>
          <p:spPr>
            <a:xfrm>
              <a:off x="620071" y="3419792"/>
              <a:ext cx="128401" cy="128289"/>
            </a:xfrm>
            <a:custGeom>
              <a:avLst/>
              <a:gdLst/>
              <a:ahLst/>
              <a:cxnLst/>
              <a:rect l="l" t="t" r="r" b="b"/>
              <a:pathLst>
                <a:path w="36686" h="36654" extrusionOk="0">
                  <a:moveTo>
                    <a:pt x="28149" y="0"/>
                  </a:moveTo>
                  <a:lnTo>
                    <a:pt x="1" y="28148"/>
                  </a:lnTo>
                  <a:cubicBezTo>
                    <a:pt x="2387" y="31392"/>
                    <a:pt x="5263" y="34268"/>
                    <a:pt x="8537" y="36654"/>
                  </a:cubicBezTo>
                  <a:lnTo>
                    <a:pt x="36685" y="8537"/>
                  </a:lnTo>
                  <a:lnTo>
                    <a:pt x="281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97" name="Google Shape;693;p42">
            <a:extLst>
              <a:ext uri="{FF2B5EF4-FFF2-40B4-BE49-F238E27FC236}">
                <a16:creationId xmlns:a16="http://schemas.microsoft.com/office/drawing/2014/main" id="{EBB64733-9B18-41D7-B0E5-D36A72F07E0A}"/>
              </a:ext>
            </a:extLst>
          </p:cNvPr>
          <p:cNvGrpSpPr/>
          <p:nvPr/>
        </p:nvGrpSpPr>
        <p:grpSpPr>
          <a:xfrm>
            <a:off x="2226181" y="2367404"/>
            <a:ext cx="345352" cy="335073"/>
            <a:chOff x="272584" y="3138801"/>
            <a:chExt cx="345352" cy="335073"/>
          </a:xfrm>
        </p:grpSpPr>
        <p:sp>
          <p:nvSpPr>
            <p:cNvPr id="98" name="Google Shape;694;p42">
              <a:extLst>
                <a:ext uri="{FF2B5EF4-FFF2-40B4-BE49-F238E27FC236}">
                  <a16:creationId xmlns:a16="http://schemas.microsoft.com/office/drawing/2014/main" id="{067BDC5C-B556-4907-B7FD-E1B31E2E2E2A}"/>
                </a:ext>
              </a:extLst>
            </p:cNvPr>
            <p:cNvSpPr/>
            <p:nvPr/>
          </p:nvSpPr>
          <p:spPr>
            <a:xfrm>
              <a:off x="272584" y="3138801"/>
              <a:ext cx="345352" cy="335073"/>
            </a:xfrm>
            <a:custGeom>
              <a:avLst/>
              <a:gdLst/>
              <a:ahLst/>
              <a:cxnLst/>
              <a:rect l="l" t="t" r="r" b="b"/>
              <a:pathLst>
                <a:path w="98672" h="95735" extrusionOk="0">
                  <a:moveTo>
                    <a:pt x="65628" y="0"/>
                  </a:moveTo>
                  <a:cubicBezTo>
                    <a:pt x="57918" y="0"/>
                    <a:pt x="50208" y="2937"/>
                    <a:pt x="44333" y="8812"/>
                  </a:cubicBezTo>
                  <a:lnTo>
                    <a:pt x="30841" y="22304"/>
                  </a:lnTo>
                  <a:lnTo>
                    <a:pt x="8812" y="44303"/>
                  </a:lnTo>
                  <a:cubicBezTo>
                    <a:pt x="3121" y="49994"/>
                    <a:pt x="0" y="57581"/>
                    <a:pt x="0" y="65597"/>
                  </a:cubicBezTo>
                  <a:cubicBezTo>
                    <a:pt x="0" y="73644"/>
                    <a:pt x="3121" y="81232"/>
                    <a:pt x="8812" y="86923"/>
                  </a:cubicBezTo>
                  <a:cubicBezTo>
                    <a:pt x="14686" y="92797"/>
                    <a:pt x="22396" y="95734"/>
                    <a:pt x="30106" y="95734"/>
                  </a:cubicBezTo>
                  <a:cubicBezTo>
                    <a:pt x="37847" y="95734"/>
                    <a:pt x="45557" y="92797"/>
                    <a:pt x="51431" y="86923"/>
                  </a:cubicBezTo>
                  <a:lnTo>
                    <a:pt x="73430" y="64894"/>
                  </a:lnTo>
                  <a:lnTo>
                    <a:pt x="86922" y="51401"/>
                  </a:lnTo>
                  <a:cubicBezTo>
                    <a:pt x="98671" y="39652"/>
                    <a:pt x="98671" y="20560"/>
                    <a:pt x="86922" y="8812"/>
                  </a:cubicBezTo>
                  <a:cubicBezTo>
                    <a:pt x="81048" y="2937"/>
                    <a:pt x="73338" y="0"/>
                    <a:pt x="65628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99" name="Google Shape;695;p42">
              <a:extLst>
                <a:ext uri="{FF2B5EF4-FFF2-40B4-BE49-F238E27FC236}">
                  <a16:creationId xmlns:a16="http://schemas.microsoft.com/office/drawing/2014/main" id="{2C05DFDE-6F9D-4FD8-A276-62BDB40392E4}"/>
                </a:ext>
              </a:extLst>
            </p:cNvPr>
            <p:cNvSpPr/>
            <p:nvPr/>
          </p:nvSpPr>
          <p:spPr>
            <a:xfrm>
              <a:off x="350648" y="3216865"/>
              <a:ext cx="178941" cy="178941"/>
            </a:xfrm>
            <a:custGeom>
              <a:avLst/>
              <a:gdLst/>
              <a:ahLst/>
              <a:cxnLst/>
              <a:rect l="l" t="t" r="r" b="b"/>
              <a:pathLst>
                <a:path w="51126" h="51126" extrusionOk="0">
                  <a:moveTo>
                    <a:pt x="8537" y="0"/>
                  </a:moveTo>
                  <a:lnTo>
                    <a:pt x="0" y="8506"/>
                  </a:lnTo>
                  <a:lnTo>
                    <a:pt x="42620" y="51126"/>
                  </a:lnTo>
                  <a:lnTo>
                    <a:pt x="51126" y="42590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0" name="Google Shape;696;p42">
              <a:extLst>
                <a:ext uri="{FF2B5EF4-FFF2-40B4-BE49-F238E27FC236}">
                  <a16:creationId xmlns:a16="http://schemas.microsoft.com/office/drawing/2014/main" id="{D70FECCF-B7BE-4F03-BDF7-2B3B85F2031B}"/>
                </a:ext>
              </a:extLst>
            </p:cNvPr>
            <p:cNvSpPr/>
            <p:nvPr/>
          </p:nvSpPr>
          <p:spPr>
            <a:xfrm>
              <a:off x="303423" y="3169640"/>
              <a:ext cx="314514" cy="304234"/>
            </a:xfrm>
            <a:custGeom>
              <a:avLst/>
              <a:gdLst/>
              <a:ahLst/>
              <a:cxnLst/>
              <a:rect l="l" t="t" r="r" b="b"/>
              <a:pathLst>
                <a:path w="89861" h="86924" extrusionOk="0">
                  <a:moveTo>
                    <a:pt x="78111" y="1"/>
                  </a:moveTo>
                  <a:lnTo>
                    <a:pt x="1" y="78112"/>
                  </a:lnTo>
                  <a:cubicBezTo>
                    <a:pt x="5875" y="83986"/>
                    <a:pt x="13585" y="86923"/>
                    <a:pt x="21295" y="86923"/>
                  </a:cubicBezTo>
                  <a:cubicBezTo>
                    <a:pt x="29036" y="86923"/>
                    <a:pt x="36746" y="83986"/>
                    <a:pt x="42620" y="78112"/>
                  </a:cubicBezTo>
                  <a:lnTo>
                    <a:pt x="64619" y="56083"/>
                  </a:lnTo>
                  <a:lnTo>
                    <a:pt x="78111" y="42590"/>
                  </a:lnTo>
                  <a:cubicBezTo>
                    <a:pt x="89860" y="30841"/>
                    <a:pt x="89860" y="11749"/>
                    <a:pt x="78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1" name="Google Shape;697;p42">
              <a:extLst>
                <a:ext uri="{FF2B5EF4-FFF2-40B4-BE49-F238E27FC236}">
                  <a16:creationId xmlns:a16="http://schemas.microsoft.com/office/drawing/2014/main" id="{45AFB414-F8E7-40DA-86FC-FCFE10099A36}"/>
                </a:ext>
              </a:extLst>
            </p:cNvPr>
            <p:cNvSpPr/>
            <p:nvPr/>
          </p:nvSpPr>
          <p:spPr>
            <a:xfrm>
              <a:off x="425177" y="3291398"/>
              <a:ext cx="104412" cy="104408"/>
            </a:xfrm>
            <a:custGeom>
              <a:avLst/>
              <a:gdLst/>
              <a:ahLst/>
              <a:cxnLst/>
              <a:rect l="l" t="t" r="r" b="b"/>
              <a:pathLst>
                <a:path w="29832" h="29831" extrusionOk="0">
                  <a:moveTo>
                    <a:pt x="8537" y="0"/>
                  </a:moveTo>
                  <a:lnTo>
                    <a:pt x="1" y="8506"/>
                  </a:lnTo>
                  <a:lnTo>
                    <a:pt x="21326" y="29831"/>
                  </a:lnTo>
                  <a:lnTo>
                    <a:pt x="29832" y="21295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02" name="Google Shape;698;p42">
            <a:extLst>
              <a:ext uri="{FF2B5EF4-FFF2-40B4-BE49-F238E27FC236}">
                <a16:creationId xmlns:a16="http://schemas.microsoft.com/office/drawing/2014/main" id="{68478D9A-FFFF-4E18-BE8B-1ACA24BE18B9}"/>
              </a:ext>
            </a:extLst>
          </p:cNvPr>
          <p:cNvGrpSpPr/>
          <p:nvPr/>
        </p:nvGrpSpPr>
        <p:grpSpPr>
          <a:xfrm>
            <a:off x="9664019" y="2351211"/>
            <a:ext cx="311836" cy="300258"/>
            <a:chOff x="430746" y="3569508"/>
            <a:chExt cx="311836" cy="300258"/>
          </a:xfrm>
        </p:grpSpPr>
        <p:sp>
          <p:nvSpPr>
            <p:cNvPr id="103" name="Google Shape;699;p42">
              <a:extLst>
                <a:ext uri="{FF2B5EF4-FFF2-40B4-BE49-F238E27FC236}">
                  <a16:creationId xmlns:a16="http://schemas.microsoft.com/office/drawing/2014/main" id="{2FFA7B96-A6C7-4347-8A79-4880C182B9CA}"/>
                </a:ext>
              </a:extLst>
            </p:cNvPr>
            <p:cNvSpPr/>
            <p:nvPr/>
          </p:nvSpPr>
          <p:spPr>
            <a:xfrm>
              <a:off x="430746" y="3569508"/>
              <a:ext cx="311836" cy="300258"/>
            </a:xfrm>
            <a:custGeom>
              <a:avLst/>
              <a:gdLst/>
              <a:ahLst/>
              <a:cxnLst/>
              <a:rect l="l" t="t" r="r" b="b"/>
              <a:pathLst>
                <a:path w="89096" h="85788" extrusionOk="0">
                  <a:moveTo>
                    <a:pt x="26413" y="0"/>
                  </a:moveTo>
                  <a:cubicBezTo>
                    <a:pt x="19175" y="0"/>
                    <a:pt x="12995" y="2311"/>
                    <a:pt x="8476" y="6851"/>
                  </a:cubicBezTo>
                  <a:cubicBezTo>
                    <a:pt x="1898" y="13398"/>
                    <a:pt x="1" y="23433"/>
                    <a:pt x="3030" y="35121"/>
                  </a:cubicBezTo>
                  <a:cubicBezTo>
                    <a:pt x="5814" y="45646"/>
                    <a:pt x="12423" y="56538"/>
                    <a:pt x="21663" y="65808"/>
                  </a:cubicBezTo>
                  <a:cubicBezTo>
                    <a:pt x="34635" y="78750"/>
                    <a:pt x="49902" y="85787"/>
                    <a:pt x="62600" y="85787"/>
                  </a:cubicBezTo>
                  <a:cubicBezTo>
                    <a:pt x="69728" y="85787"/>
                    <a:pt x="76000" y="83585"/>
                    <a:pt x="80620" y="78995"/>
                  </a:cubicBezTo>
                  <a:cubicBezTo>
                    <a:pt x="87168" y="72448"/>
                    <a:pt x="89095" y="62382"/>
                    <a:pt x="86036" y="50725"/>
                  </a:cubicBezTo>
                  <a:cubicBezTo>
                    <a:pt x="83282" y="40169"/>
                    <a:pt x="76674" y="29277"/>
                    <a:pt x="67434" y="20037"/>
                  </a:cubicBezTo>
                  <a:cubicBezTo>
                    <a:pt x="58194" y="10797"/>
                    <a:pt x="47271" y="4189"/>
                    <a:pt x="36746" y="1405"/>
                  </a:cubicBezTo>
                  <a:cubicBezTo>
                    <a:pt x="33125" y="466"/>
                    <a:pt x="29662" y="0"/>
                    <a:pt x="26413" y="0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4" name="Google Shape;700;p42">
              <a:extLst>
                <a:ext uri="{FF2B5EF4-FFF2-40B4-BE49-F238E27FC236}">
                  <a16:creationId xmlns:a16="http://schemas.microsoft.com/office/drawing/2014/main" id="{D58C5000-0C6D-436A-B7D1-90E9B81FA05B}"/>
                </a:ext>
              </a:extLst>
            </p:cNvPr>
            <p:cNvSpPr/>
            <p:nvPr/>
          </p:nvSpPr>
          <p:spPr>
            <a:xfrm>
              <a:off x="539011" y="3674144"/>
              <a:ext cx="89740" cy="85645"/>
            </a:xfrm>
            <a:custGeom>
              <a:avLst/>
              <a:gdLst/>
              <a:ahLst/>
              <a:cxnLst/>
              <a:rect l="l" t="t" r="r" b="b"/>
              <a:pathLst>
                <a:path w="25640" h="24470" extrusionOk="0">
                  <a:moveTo>
                    <a:pt x="19042" y="1"/>
                  </a:moveTo>
                  <a:cubicBezTo>
                    <a:pt x="17501" y="1"/>
                    <a:pt x="15956" y="590"/>
                    <a:pt x="14778" y="1768"/>
                  </a:cubicBezTo>
                  <a:lnTo>
                    <a:pt x="2356" y="14190"/>
                  </a:lnTo>
                  <a:cubicBezTo>
                    <a:pt x="0" y="16545"/>
                    <a:pt x="0" y="20339"/>
                    <a:pt x="2356" y="22695"/>
                  </a:cubicBezTo>
                  <a:cubicBezTo>
                    <a:pt x="3549" y="23888"/>
                    <a:pt x="5079" y="24470"/>
                    <a:pt x="6609" y="24470"/>
                  </a:cubicBezTo>
                  <a:cubicBezTo>
                    <a:pt x="8169" y="24470"/>
                    <a:pt x="9699" y="23888"/>
                    <a:pt x="10892" y="22695"/>
                  </a:cubicBezTo>
                  <a:lnTo>
                    <a:pt x="23283" y="10304"/>
                  </a:lnTo>
                  <a:cubicBezTo>
                    <a:pt x="25639" y="7948"/>
                    <a:pt x="25639" y="4124"/>
                    <a:pt x="23283" y="1768"/>
                  </a:cubicBezTo>
                  <a:cubicBezTo>
                    <a:pt x="22121" y="590"/>
                    <a:pt x="20583" y="1"/>
                    <a:pt x="19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5" name="Google Shape;701;p42">
              <a:extLst>
                <a:ext uri="{FF2B5EF4-FFF2-40B4-BE49-F238E27FC236}">
                  <a16:creationId xmlns:a16="http://schemas.microsoft.com/office/drawing/2014/main" id="{0025158B-F46A-45C6-999B-3CD891332F9B}"/>
                </a:ext>
              </a:extLst>
            </p:cNvPr>
            <p:cNvSpPr/>
            <p:nvPr/>
          </p:nvSpPr>
          <p:spPr>
            <a:xfrm>
              <a:off x="430746" y="3593374"/>
              <a:ext cx="282174" cy="276392"/>
            </a:xfrm>
            <a:custGeom>
              <a:avLst/>
              <a:gdLst/>
              <a:ahLst/>
              <a:cxnLst/>
              <a:rect l="l" t="t" r="r" b="b"/>
              <a:pathLst>
                <a:path w="80621" h="78969" extrusionOk="0">
                  <a:moveTo>
                    <a:pt x="8476" y="1"/>
                  </a:moveTo>
                  <a:cubicBezTo>
                    <a:pt x="8476" y="1"/>
                    <a:pt x="8476" y="1"/>
                    <a:pt x="8476" y="32"/>
                  </a:cubicBezTo>
                  <a:cubicBezTo>
                    <a:pt x="1898" y="6579"/>
                    <a:pt x="1" y="16614"/>
                    <a:pt x="3030" y="28302"/>
                  </a:cubicBezTo>
                  <a:cubicBezTo>
                    <a:pt x="5814" y="38827"/>
                    <a:pt x="12423" y="49719"/>
                    <a:pt x="21663" y="58989"/>
                  </a:cubicBezTo>
                  <a:cubicBezTo>
                    <a:pt x="34635" y="71931"/>
                    <a:pt x="49933" y="78968"/>
                    <a:pt x="62600" y="78968"/>
                  </a:cubicBezTo>
                  <a:cubicBezTo>
                    <a:pt x="69728" y="78968"/>
                    <a:pt x="76000" y="76766"/>
                    <a:pt x="80620" y="72176"/>
                  </a:cubicBezTo>
                  <a:cubicBezTo>
                    <a:pt x="80620" y="72176"/>
                    <a:pt x="80620" y="72176"/>
                    <a:pt x="80620" y="72146"/>
                  </a:cubicBezTo>
                  <a:lnTo>
                    <a:pt x="84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106" name="Google Shape;702;p42">
              <a:extLst>
                <a:ext uri="{FF2B5EF4-FFF2-40B4-BE49-F238E27FC236}">
                  <a16:creationId xmlns:a16="http://schemas.microsoft.com/office/drawing/2014/main" id="{1CA824F2-521C-4300-8842-28CEA17B0CEC}"/>
                </a:ext>
              </a:extLst>
            </p:cNvPr>
            <p:cNvSpPr/>
            <p:nvPr/>
          </p:nvSpPr>
          <p:spPr>
            <a:xfrm>
              <a:off x="539011" y="3702067"/>
              <a:ext cx="59864" cy="57722"/>
            </a:xfrm>
            <a:custGeom>
              <a:avLst/>
              <a:gdLst/>
              <a:ahLst/>
              <a:cxnLst/>
              <a:rect l="l" t="t" r="r" b="b"/>
              <a:pathLst>
                <a:path w="17104" h="16492" extrusionOk="0">
                  <a:moveTo>
                    <a:pt x="8567" y="1"/>
                  </a:moveTo>
                  <a:lnTo>
                    <a:pt x="2356" y="6212"/>
                  </a:lnTo>
                  <a:cubicBezTo>
                    <a:pt x="0" y="8567"/>
                    <a:pt x="0" y="12361"/>
                    <a:pt x="2356" y="14717"/>
                  </a:cubicBezTo>
                  <a:cubicBezTo>
                    <a:pt x="3549" y="15910"/>
                    <a:pt x="5079" y="16492"/>
                    <a:pt x="6609" y="16492"/>
                  </a:cubicBezTo>
                  <a:cubicBezTo>
                    <a:pt x="8169" y="16492"/>
                    <a:pt x="9699" y="15910"/>
                    <a:pt x="10892" y="14717"/>
                  </a:cubicBezTo>
                  <a:lnTo>
                    <a:pt x="17103" y="8506"/>
                  </a:lnTo>
                  <a:lnTo>
                    <a:pt x="85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108" name="Google Shape;1722;p55">
            <a:extLst>
              <a:ext uri="{FF2B5EF4-FFF2-40B4-BE49-F238E27FC236}">
                <a16:creationId xmlns:a16="http://schemas.microsoft.com/office/drawing/2014/main" id="{29C61D07-8A45-489C-9499-A448D6DE1216}"/>
              </a:ext>
            </a:extLst>
          </p:cNvPr>
          <p:cNvGrpSpPr/>
          <p:nvPr/>
        </p:nvGrpSpPr>
        <p:grpSpPr>
          <a:xfrm>
            <a:off x="164362" y="3864104"/>
            <a:ext cx="2061819" cy="2329125"/>
            <a:chOff x="3574275" y="449375"/>
            <a:chExt cx="2047371" cy="2193985"/>
          </a:xfrm>
        </p:grpSpPr>
        <p:sp>
          <p:nvSpPr>
            <p:cNvPr id="109" name="Google Shape;1723;p55">
              <a:extLst>
                <a:ext uri="{FF2B5EF4-FFF2-40B4-BE49-F238E27FC236}">
                  <a16:creationId xmlns:a16="http://schemas.microsoft.com/office/drawing/2014/main" id="{2C2F5B0F-F08D-43F4-8DF9-52ACF8C97126}"/>
                </a:ext>
              </a:extLst>
            </p:cNvPr>
            <p:cNvSpPr/>
            <p:nvPr/>
          </p:nvSpPr>
          <p:spPr>
            <a:xfrm>
              <a:off x="3574275" y="1169712"/>
              <a:ext cx="2047371" cy="1473648"/>
            </a:xfrm>
            <a:custGeom>
              <a:avLst/>
              <a:gdLst/>
              <a:ahLst/>
              <a:cxnLst/>
              <a:rect l="l" t="t" r="r" b="b"/>
              <a:pathLst>
                <a:path w="38405" h="27643" extrusionOk="0">
                  <a:moveTo>
                    <a:pt x="1880" y="26742"/>
                  </a:moveTo>
                  <a:lnTo>
                    <a:pt x="35848" y="27611"/>
                  </a:lnTo>
                  <a:cubicBezTo>
                    <a:pt x="36889" y="27642"/>
                    <a:pt x="37768" y="26813"/>
                    <a:pt x="37789" y="25762"/>
                  </a:cubicBezTo>
                  <a:lnTo>
                    <a:pt x="38384" y="2841"/>
                  </a:lnTo>
                  <a:cubicBezTo>
                    <a:pt x="38405" y="1800"/>
                    <a:pt x="37576" y="921"/>
                    <a:pt x="36535" y="900"/>
                  </a:cubicBezTo>
                  <a:lnTo>
                    <a:pt x="2567" y="21"/>
                  </a:lnTo>
                  <a:cubicBezTo>
                    <a:pt x="1527" y="1"/>
                    <a:pt x="647" y="829"/>
                    <a:pt x="617" y="1871"/>
                  </a:cubicBezTo>
                  <a:lnTo>
                    <a:pt x="31" y="24792"/>
                  </a:lnTo>
                  <a:cubicBezTo>
                    <a:pt x="0" y="25833"/>
                    <a:pt x="839" y="26712"/>
                    <a:pt x="1880" y="267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10" name="Google Shape;1724;p55">
              <a:extLst>
                <a:ext uri="{FF2B5EF4-FFF2-40B4-BE49-F238E27FC236}">
                  <a16:creationId xmlns:a16="http://schemas.microsoft.com/office/drawing/2014/main" id="{216F774D-8C13-4E23-9E3D-2544912623E9}"/>
                </a:ext>
              </a:extLst>
            </p:cNvPr>
            <p:cNvSpPr/>
            <p:nvPr/>
          </p:nvSpPr>
          <p:spPr>
            <a:xfrm>
              <a:off x="5078027" y="1606114"/>
              <a:ext cx="278065" cy="314209"/>
            </a:xfrm>
            <a:custGeom>
              <a:avLst/>
              <a:gdLst/>
              <a:ahLst/>
              <a:cxnLst/>
              <a:rect l="l" t="t" r="r" b="b"/>
              <a:pathLst>
                <a:path w="5216" h="5894" extrusionOk="0">
                  <a:moveTo>
                    <a:pt x="1223" y="1"/>
                  </a:moveTo>
                  <a:lnTo>
                    <a:pt x="5205" y="284"/>
                  </a:lnTo>
                  <a:cubicBezTo>
                    <a:pt x="5205" y="284"/>
                    <a:pt x="5216" y="4286"/>
                    <a:pt x="3942" y="5893"/>
                  </a:cubicBezTo>
                  <a:lnTo>
                    <a:pt x="1" y="5449"/>
                  </a:lnTo>
                  <a:cubicBezTo>
                    <a:pt x="1" y="5449"/>
                    <a:pt x="1456" y="2316"/>
                    <a:pt x="1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725;p55">
              <a:extLst>
                <a:ext uri="{FF2B5EF4-FFF2-40B4-BE49-F238E27FC236}">
                  <a16:creationId xmlns:a16="http://schemas.microsoft.com/office/drawing/2014/main" id="{8542F4CA-F2FE-4E2D-A9AF-B90D20C81315}"/>
                </a:ext>
              </a:extLst>
            </p:cNvPr>
            <p:cNvSpPr/>
            <p:nvPr/>
          </p:nvSpPr>
          <p:spPr>
            <a:xfrm>
              <a:off x="5336107" y="1559787"/>
              <a:ext cx="18925" cy="30813"/>
            </a:xfrm>
            <a:custGeom>
              <a:avLst/>
              <a:gdLst/>
              <a:ahLst/>
              <a:cxnLst/>
              <a:rect l="l" t="t" r="r" b="b"/>
              <a:pathLst>
                <a:path w="355" h="578" extrusionOk="0">
                  <a:moveTo>
                    <a:pt x="354" y="41"/>
                  </a:moveTo>
                  <a:lnTo>
                    <a:pt x="294" y="577"/>
                  </a:lnTo>
                  <a:lnTo>
                    <a:pt x="0" y="546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4B5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726;p55">
              <a:extLst>
                <a:ext uri="{FF2B5EF4-FFF2-40B4-BE49-F238E27FC236}">
                  <a16:creationId xmlns:a16="http://schemas.microsoft.com/office/drawing/2014/main" id="{B92CE39B-F010-43CF-B680-6243F0497C84}"/>
                </a:ext>
              </a:extLst>
            </p:cNvPr>
            <p:cNvSpPr/>
            <p:nvPr/>
          </p:nvSpPr>
          <p:spPr>
            <a:xfrm>
              <a:off x="5363029" y="1567890"/>
              <a:ext cx="39929" cy="40462"/>
            </a:xfrm>
            <a:custGeom>
              <a:avLst/>
              <a:gdLst/>
              <a:ahLst/>
              <a:cxnLst/>
              <a:rect l="l" t="t" r="r" b="b"/>
              <a:pathLst>
                <a:path w="749" h="759" extrusionOk="0">
                  <a:moveTo>
                    <a:pt x="748" y="192"/>
                  </a:moveTo>
                  <a:lnTo>
                    <a:pt x="213" y="758"/>
                  </a:lnTo>
                  <a:lnTo>
                    <a:pt x="1" y="567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4B5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727;p55">
              <a:extLst>
                <a:ext uri="{FF2B5EF4-FFF2-40B4-BE49-F238E27FC236}">
                  <a16:creationId xmlns:a16="http://schemas.microsoft.com/office/drawing/2014/main" id="{72B57B09-286D-429E-A209-BA0ECCB12E33}"/>
                </a:ext>
              </a:extLst>
            </p:cNvPr>
            <p:cNvSpPr/>
            <p:nvPr/>
          </p:nvSpPr>
          <p:spPr>
            <a:xfrm>
              <a:off x="4847456" y="1655693"/>
              <a:ext cx="407875" cy="748952"/>
            </a:xfrm>
            <a:custGeom>
              <a:avLst/>
              <a:gdLst/>
              <a:ahLst/>
              <a:cxnLst/>
              <a:rect l="l" t="t" r="r" b="b"/>
              <a:pathLst>
                <a:path w="7651" h="14049" extrusionOk="0">
                  <a:moveTo>
                    <a:pt x="0" y="638"/>
                  </a:moveTo>
                  <a:lnTo>
                    <a:pt x="2941" y="1"/>
                  </a:lnTo>
                  <a:lnTo>
                    <a:pt x="5124" y="10148"/>
                  </a:lnTo>
                  <a:cubicBezTo>
                    <a:pt x="7650" y="10734"/>
                    <a:pt x="3284" y="14049"/>
                    <a:pt x="2183" y="121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728;p55">
              <a:extLst>
                <a:ext uri="{FF2B5EF4-FFF2-40B4-BE49-F238E27FC236}">
                  <a16:creationId xmlns:a16="http://schemas.microsoft.com/office/drawing/2014/main" id="{C7AE2E5D-F674-479D-A40A-615A255A2C0E}"/>
                </a:ext>
              </a:extLst>
            </p:cNvPr>
            <p:cNvSpPr/>
            <p:nvPr/>
          </p:nvSpPr>
          <p:spPr>
            <a:xfrm>
              <a:off x="4929342" y="1917556"/>
              <a:ext cx="385804" cy="414912"/>
            </a:xfrm>
            <a:custGeom>
              <a:avLst/>
              <a:gdLst/>
              <a:ahLst/>
              <a:cxnLst/>
              <a:rect l="l" t="t" r="r" b="b"/>
              <a:pathLst>
                <a:path w="7237" h="7783" extrusionOk="0">
                  <a:moveTo>
                    <a:pt x="2334" y="2679"/>
                  </a:moveTo>
                  <a:cubicBezTo>
                    <a:pt x="2334" y="2679"/>
                    <a:pt x="4720" y="647"/>
                    <a:pt x="6307" y="0"/>
                  </a:cubicBezTo>
                  <a:lnTo>
                    <a:pt x="7237" y="1668"/>
                  </a:lnTo>
                  <a:cubicBezTo>
                    <a:pt x="7237" y="1668"/>
                    <a:pt x="5467" y="5529"/>
                    <a:pt x="3295" y="6661"/>
                  </a:cubicBezTo>
                  <a:cubicBezTo>
                    <a:pt x="1132" y="7782"/>
                    <a:pt x="0" y="4741"/>
                    <a:pt x="2334" y="26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729;p55">
              <a:extLst>
                <a:ext uri="{FF2B5EF4-FFF2-40B4-BE49-F238E27FC236}">
                  <a16:creationId xmlns:a16="http://schemas.microsoft.com/office/drawing/2014/main" id="{192AB8AF-B08E-4F81-A2B1-5F5A5483608B}"/>
                </a:ext>
              </a:extLst>
            </p:cNvPr>
            <p:cNvSpPr/>
            <p:nvPr/>
          </p:nvSpPr>
          <p:spPr>
            <a:xfrm>
              <a:off x="5159380" y="1771538"/>
              <a:ext cx="259726" cy="283982"/>
            </a:xfrm>
            <a:custGeom>
              <a:avLst/>
              <a:gdLst/>
              <a:ahLst/>
              <a:cxnLst/>
              <a:rect l="l" t="t" r="r" b="b"/>
              <a:pathLst>
                <a:path w="4872" h="5327" extrusionOk="0">
                  <a:moveTo>
                    <a:pt x="3477" y="2224"/>
                  </a:moveTo>
                  <a:lnTo>
                    <a:pt x="1790" y="1"/>
                  </a:lnTo>
                  <a:cubicBezTo>
                    <a:pt x="1790" y="1"/>
                    <a:pt x="961" y="486"/>
                    <a:pt x="1304" y="991"/>
                  </a:cubicBezTo>
                  <a:cubicBezTo>
                    <a:pt x="1638" y="1497"/>
                    <a:pt x="2264" y="2164"/>
                    <a:pt x="2264" y="2164"/>
                  </a:cubicBezTo>
                  <a:lnTo>
                    <a:pt x="546" y="1537"/>
                  </a:lnTo>
                  <a:cubicBezTo>
                    <a:pt x="546" y="1537"/>
                    <a:pt x="0" y="1598"/>
                    <a:pt x="263" y="2254"/>
                  </a:cubicBezTo>
                  <a:cubicBezTo>
                    <a:pt x="536" y="2901"/>
                    <a:pt x="1779" y="3184"/>
                    <a:pt x="1779" y="3184"/>
                  </a:cubicBezTo>
                  <a:lnTo>
                    <a:pt x="920" y="3174"/>
                  </a:lnTo>
                  <a:cubicBezTo>
                    <a:pt x="910" y="3164"/>
                    <a:pt x="890" y="3164"/>
                    <a:pt x="880" y="3174"/>
                  </a:cubicBezTo>
                  <a:lnTo>
                    <a:pt x="485" y="3164"/>
                  </a:lnTo>
                  <a:cubicBezTo>
                    <a:pt x="485" y="3164"/>
                    <a:pt x="101" y="3972"/>
                    <a:pt x="739" y="4114"/>
                  </a:cubicBezTo>
                  <a:lnTo>
                    <a:pt x="739" y="4114"/>
                  </a:lnTo>
                  <a:cubicBezTo>
                    <a:pt x="768" y="4579"/>
                    <a:pt x="880" y="5044"/>
                    <a:pt x="1072" y="5044"/>
                  </a:cubicBezTo>
                  <a:cubicBezTo>
                    <a:pt x="1072" y="5044"/>
                    <a:pt x="4872" y="5327"/>
                    <a:pt x="3477" y="2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730;p55">
              <a:extLst>
                <a:ext uri="{FF2B5EF4-FFF2-40B4-BE49-F238E27FC236}">
                  <a16:creationId xmlns:a16="http://schemas.microsoft.com/office/drawing/2014/main" id="{D00037F2-CAE5-4A2D-A50E-9D39891881D5}"/>
                </a:ext>
              </a:extLst>
            </p:cNvPr>
            <p:cNvSpPr/>
            <p:nvPr/>
          </p:nvSpPr>
          <p:spPr>
            <a:xfrm>
              <a:off x="4096352" y="1435893"/>
              <a:ext cx="959580" cy="1195050"/>
            </a:xfrm>
            <a:custGeom>
              <a:avLst/>
              <a:gdLst/>
              <a:ahLst/>
              <a:cxnLst/>
              <a:rect l="l" t="t" r="r" b="b"/>
              <a:pathLst>
                <a:path w="18000" h="22417" extrusionOk="0">
                  <a:moveTo>
                    <a:pt x="11077" y="0"/>
                  </a:moveTo>
                  <a:lnTo>
                    <a:pt x="17030" y="4124"/>
                  </a:lnTo>
                  <a:lnTo>
                    <a:pt x="18000" y="22416"/>
                  </a:lnTo>
                  <a:lnTo>
                    <a:pt x="1" y="21951"/>
                  </a:lnTo>
                  <a:lnTo>
                    <a:pt x="960" y="4447"/>
                  </a:lnTo>
                  <a:lnTo>
                    <a:pt x="6226" y="0"/>
                  </a:ln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731;p55">
              <a:extLst>
                <a:ext uri="{FF2B5EF4-FFF2-40B4-BE49-F238E27FC236}">
                  <a16:creationId xmlns:a16="http://schemas.microsoft.com/office/drawing/2014/main" id="{E138914E-EDFB-46A7-BA8D-DAE609BD1B29}"/>
                </a:ext>
              </a:extLst>
            </p:cNvPr>
            <p:cNvSpPr/>
            <p:nvPr/>
          </p:nvSpPr>
          <p:spPr>
            <a:xfrm>
              <a:off x="4096352" y="1775856"/>
              <a:ext cx="478990" cy="842724"/>
            </a:xfrm>
            <a:custGeom>
              <a:avLst/>
              <a:gdLst/>
              <a:ahLst/>
              <a:cxnLst/>
              <a:rect l="l" t="t" r="r" b="b"/>
              <a:pathLst>
                <a:path w="8985" h="15808" extrusionOk="0">
                  <a:moveTo>
                    <a:pt x="8985" y="15807"/>
                  </a:moveTo>
                  <a:lnTo>
                    <a:pt x="1" y="15574"/>
                  </a:lnTo>
                  <a:lnTo>
                    <a:pt x="829" y="395"/>
                  </a:lnTo>
                  <a:lnTo>
                    <a:pt x="3659" y="1"/>
                  </a:lnTo>
                  <a:cubicBezTo>
                    <a:pt x="3659" y="1"/>
                    <a:pt x="2790" y="7712"/>
                    <a:pt x="3962" y="10633"/>
                  </a:cubicBezTo>
                  <a:cubicBezTo>
                    <a:pt x="5145" y="13553"/>
                    <a:pt x="8783" y="8379"/>
                    <a:pt x="8935" y="13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732;p55">
              <a:extLst>
                <a:ext uri="{FF2B5EF4-FFF2-40B4-BE49-F238E27FC236}">
                  <a16:creationId xmlns:a16="http://schemas.microsoft.com/office/drawing/2014/main" id="{95797DDE-7B4A-4853-ADDF-6FE29FFFC024}"/>
                </a:ext>
              </a:extLst>
            </p:cNvPr>
            <p:cNvSpPr/>
            <p:nvPr/>
          </p:nvSpPr>
          <p:spPr>
            <a:xfrm>
              <a:off x="4601744" y="1602916"/>
              <a:ext cx="39343" cy="39396"/>
            </a:xfrm>
            <a:custGeom>
              <a:avLst/>
              <a:gdLst/>
              <a:ahLst/>
              <a:cxnLst/>
              <a:rect l="l" t="t" r="r" b="b"/>
              <a:pathLst>
                <a:path w="738" h="739" extrusionOk="0">
                  <a:moveTo>
                    <a:pt x="364" y="738"/>
                  </a:moveTo>
                  <a:cubicBezTo>
                    <a:pt x="576" y="738"/>
                    <a:pt x="738" y="577"/>
                    <a:pt x="738" y="375"/>
                  </a:cubicBezTo>
                  <a:cubicBezTo>
                    <a:pt x="738" y="162"/>
                    <a:pt x="576" y="0"/>
                    <a:pt x="364" y="0"/>
                  </a:cubicBezTo>
                  <a:cubicBezTo>
                    <a:pt x="162" y="0"/>
                    <a:pt x="1" y="162"/>
                    <a:pt x="1" y="375"/>
                  </a:cubicBezTo>
                  <a:cubicBezTo>
                    <a:pt x="1" y="577"/>
                    <a:pt x="162" y="738"/>
                    <a:pt x="364" y="738"/>
                  </a:cubicBezTo>
                  <a:close/>
                </a:path>
              </a:pathLst>
            </a:custGeom>
            <a:solidFill>
              <a:srgbClr val="4B5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733;p55">
              <a:extLst>
                <a:ext uri="{FF2B5EF4-FFF2-40B4-BE49-F238E27FC236}">
                  <a16:creationId xmlns:a16="http://schemas.microsoft.com/office/drawing/2014/main" id="{D87EF1BB-0530-45BC-A791-F612F5D8E4B6}"/>
                </a:ext>
              </a:extLst>
            </p:cNvPr>
            <p:cNvSpPr/>
            <p:nvPr/>
          </p:nvSpPr>
          <p:spPr>
            <a:xfrm>
              <a:off x="4601744" y="1722492"/>
              <a:ext cx="39343" cy="39449"/>
            </a:xfrm>
            <a:custGeom>
              <a:avLst/>
              <a:gdLst/>
              <a:ahLst/>
              <a:cxnLst/>
              <a:rect l="l" t="t" r="r" b="b"/>
              <a:pathLst>
                <a:path w="738" h="740" extrusionOk="0">
                  <a:moveTo>
                    <a:pt x="364" y="739"/>
                  </a:moveTo>
                  <a:cubicBezTo>
                    <a:pt x="576" y="739"/>
                    <a:pt x="738" y="577"/>
                    <a:pt x="738" y="365"/>
                  </a:cubicBezTo>
                  <a:cubicBezTo>
                    <a:pt x="738" y="163"/>
                    <a:pt x="576" y="1"/>
                    <a:pt x="364" y="1"/>
                  </a:cubicBezTo>
                  <a:cubicBezTo>
                    <a:pt x="162" y="1"/>
                    <a:pt x="1" y="163"/>
                    <a:pt x="1" y="365"/>
                  </a:cubicBezTo>
                  <a:cubicBezTo>
                    <a:pt x="1" y="577"/>
                    <a:pt x="162" y="739"/>
                    <a:pt x="364" y="739"/>
                  </a:cubicBezTo>
                  <a:close/>
                </a:path>
              </a:pathLst>
            </a:custGeom>
            <a:solidFill>
              <a:srgbClr val="4B5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734;p55">
              <a:extLst>
                <a:ext uri="{FF2B5EF4-FFF2-40B4-BE49-F238E27FC236}">
                  <a16:creationId xmlns:a16="http://schemas.microsoft.com/office/drawing/2014/main" id="{81A02720-12D9-4B4C-8687-878ABE051043}"/>
                </a:ext>
              </a:extLst>
            </p:cNvPr>
            <p:cNvSpPr/>
            <p:nvPr/>
          </p:nvSpPr>
          <p:spPr>
            <a:xfrm>
              <a:off x="4243438" y="449375"/>
              <a:ext cx="778059" cy="497329"/>
            </a:xfrm>
            <a:custGeom>
              <a:avLst/>
              <a:gdLst/>
              <a:ahLst/>
              <a:cxnLst/>
              <a:rect l="l" t="t" r="r" b="b"/>
              <a:pathLst>
                <a:path w="14595" h="9329" extrusionOk="0">
                  <a:moveTo>
                    <a:pt x="1698" y="9329"/>
                  </a:moveTo>
                  <a:cubicBezTo>
                    <a:pt x="1698" y="9329"/>
                    <a:pt x="0" y="5690"/>
                    <a:pt x="132" y="5023"/>
                  </a:cubicBezTo>
                  <a:cubicBezTo>
                    <a:pt x="263" y="4356"/>
                    <a:pt x="930" y="3801"/>
                    <a:pt x="1537" y="4104"/>
                  </a:cubicBezTo>
                  <a:cubicBezTo>
                    <a:pt x="1537" y="4104"/>
                    <a:pt x="5862" y="1"/>
                    <a:pt x="10248" y="2709"/>
                  </a:cubicBezTo>
                  <a:cubicBezTo>
                    <a:pt x="14594" y="5407"/>
                    <a:pt x="10976" y="9076"/>
                    <a:pt x="10976" y="90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735;p55">
              <a:extLst>
                <a:ext uri="{FF2B5EF4-FFF2-40B4-BE49-F238E27FC236}">
                  <a16:creationId xmlns:a16="http://schemas.microsoft.com/office/drawing/2014/main" id="{5A198DDD-8ECC-4E1C-8335-0A18128AAB12}"/>
                </a:ext>
              </a:extLst>
            </p:cNvPr>
            <p:cNvSpPr/>
            <p:nvPr/>
          </p:nvSpPr>
          <p:spPr>
            <a:xfrm>
              <a:off x="4428269" y="1096462"/>
              <a:ext cx="309838" cy="414379"/>
            </a:xfrm>
            <a:custGeom>
              <a:avLst/>
              <a:gdLst/>
              <a:ahLst/>
              <a:cxnLst/>
              <a:rect l="l" t="t" r="r" b="b"/>
              <a:pathLst>
                <a:path w="5812" h="7773" extrusionOk="0">
                  <a:moveTo>
                    <a:pt x="5811" y="0"/>
                  </a:moveTo>
                  <a:lnTo>
                    <a:pt x="4851" y="6367"/>
                  </a:lnTo>
                  <a:cubicBezTo>
                    <a:pt x="4508" y="7742"/>
                    <a:pt x="0" y="7772"/>
                    <a:pt x="0" y="6367"/>
                  </a:cubicBezTo>
                  <a:lnTo>
                    <a:pt x="556" y="14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736;p55">
              <a:extLst>
                <a:ext uri="{FF2B5EF4-FFF2-40B4-BE49-F238E27FC236}">
                  <a16:creationId xmlns:a16="http://schemas.microsoft.com/office/drawing/2014/main" id="{4D3DA567-7A4E-40BC-8AC9-7522698E8B8B}"/>
                </a:ext>
              </a:extLst>
            </p:cNvPr>
            <p:cNvSpPr/>
            <p:nvPr/>
          </p:nvSpPr>
          <p:spPr>
            <a:xfrm>
              <a:off x="4484832" y="1096462"/>
              <a:ext cx="253276" cy="323272"/>
            </a:xfrm>
            <a:custGeom>
              <a:avLst/>
              <a:gdLst/>
              <a:ahLst/>
              <a:cxnLst/>
              <a:rect l="l" t="t" r="r" b="b"/>
              <a:pathLst>
                <a:path w="4751" h="6064" extrusionOk="0">
                  <a:moveTo>
                    <a:pt x="4750" y="0"/>
                  </a:moveTo>
                  <a:lnTo>
                    <a:pt x="3932" y="5428"/>
                  </a:lnTo>
                  <a:cubicBezTo>
                    <a:pt x="1031" y="6064"/>
                    <a:pt x="0" y="3851"/>
                    <a:pt x="0" y="3851"/>
                  </a:cubicBezTo>
                  <a:lnTo>
                    <a:pt x="112" y="12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737;p55">
              <a:extLst>
                <a:ext uri="{FF2B5EF4-FFF2-40B4-BE49-F238E27FC236}">
                  <a16:creationId xmlns:a16="http://schemas.microsoft.com/office/drawing/2014/main" id="{7AF931EE-CACA-47C4-ADC6-27F497CEFA89}"/>
                </a:ext>
              </a:extLst>
            </p:cNvPr>
            <p:cNvSpPr/>
            <p:nvPr/>
          </p:nvSpPr>
          <p:spPr>
            <a:xfrm>
              <a:off x="4278464" y="814661"/>
              <a:ext cx="559329" cy="513002"/>
            </a:xfrm>
            <a:custGeom>
              <a:avLst/>
              <a:gdLst/>
              <a:ahLst/>
              <a:cxnLst/>
              <a:rect l="l" t="t" r="r" b="b"/>
              <a:pathLst>
                <a:path w="10492" h="9623" extrusionOk="0">
                  <a:moveTo>
                    <a:pt x="1355" y="2123"/>
                  </a:moveTo>
                  <a:cubicBezTo>
                    <a:pt x="607" y="2042"/>
                    <a:pt x="1" y="2578"/>
                    <a:pt x="1" y="3325"/>
                  </a:cubicBezTo>
                  <a:cubicBezTo>
                    <a:pt x="1" y="4064"/>
                    <a:pt x="607" y="4740"/>
                    <a:pt x="1355" y="4832"/>
                  </a:cubicBezTo>
                  <a:lnTo>
                    <a:pt x="1355" y="5054"/>
                  </a:lnTo>
                  <a:cubicBezTo>
                    <a:pt x="1355" y="7570"/>
                    <a:pt x="3406" y="9622"/>
                    <a:pt x="5923" y="9622"/>
                  </a:cubicBezTo>
                  <a:lnTo>
                    <a:pt x="5923" y="9622"/>
                  </a:lnTo>
                  <a:cubicBezTo>
                    <a:pt x="8430" y="9622"/>
                    <a:pt x="10491" y="7570"/>
                    <a:pt x="10491" y="5054"/>
                  </a:cubicBezTo>
                  <a:lnTo>
                    <a:pt x="10491" y="678"/>
                  </a:lnTo>
                  <a:lnTo>
                    <a:pt x="10460" y="1"/>
                  </a:lnTo>
                  <a:lnTo>
                    <a:pt x="2537" y="1"/>
                  </a:lnTo>
                  <a:cubicBezTo>
                    <a:pt x="2577" y="1618"/>
                    <a:pt x="1355" y="2123"/>
                    <a:pt x="1355" y="2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738;p55">
              <a:extLst>
                <a:ext uri="{FF2B5EF4-FFF2-40B4-BE49-F238E27FC236}">
                  <a16:creationId xmlns:a16="http://schemas.microsoft.com/office/drawing/2014/main" id="{D6EA9EC0-CF7D-4E63-AF9A-0CDB536C51C2}"/>
                </a:ext>
              </a:extLst>
            </p:cNvPr>
            <p:cNvSpPr/>
            <p:nvPr/>
          </p:nvSpPr>
          <p:spPr>
            <a:xfrm>
              <a:off x="4672328" y="814661"/>
              <a:ext cx="165474" cy="491945"/>
            </a:xfrm>
            <a:custGeom>
              <a:avLst/>
              <a:gdLst/>
              <a:ahLst/>
              <a:cxnLst/>
              <a:rect l="l" t="t" r="r" b="b"/>
              <a:pathLst>
                <a:path w="3104" h="9228" extrusionOk="0">
                  <a:moveTo>
                    <a:pt x="374" y="9228"/>
                  </a:moveTo>
                  <a:cubicBezTo>
                    <a:pt x="1981" y="8520"/>
                    <a:pt x="3103" y="6914"/>
                    <a:pt x="3103" y="5054"/>
                  </a:cubicBezTo>
                  <a:lnTo>
                    <a:pt x="3103" y="678"/>
                  </a:lnTo>
                  <a:lnTo>
                    <a:pt x="3072" y="1"/>
                  </a:lnTo>
                  <a:lnTo>
                    <a:pt x="11" y="1"/>
                  </a:lnTo>
                  <a:cubicBezTo>
                    <a:pt x="0" y="830"/>
                    <a:pt x="20" y="2355"/>
                    <a:pt x="172" y="3073"/>
                  </a:cubicBezTo>
                  <a:cubicBezTo>
                    <a:pt x="1345" y="2487"/>
                    <a:pt x="1840" y="4053"/>
                    <a:pt x="374" y="45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739;p55">
              <a:extLst>
                <a:ext uri="{FF2B5EF4-FFF2-40B4-BE49-F238E27FC236}">
                  <a16:creationId xmlns:a16="http://schemas.microsoft.com/office/drawing/2014/main" id="{311D2DE5-5D4A-4554-A9AD-5DFBDAE89C68}"/>
                </a:ext>
              </a:extLst>
            </p:cNvPr>
            <p:cNvSpPr/>
            <p:nvPr/>
          </p:nvSpPr>
          <p:spPr>
            <a:xfrm>
              <a:off x="4350647" y="814661"/>
              <a:ext cx="485494" cy="114297"/>
            </a:xfrm>
            <a:custGeom>
              <a:avLst/>
              <a:gdLst/>
              <a:ahLst/>
              <a:cxnLst/>
              <a:rect l="l" t="t" r="r" b="b"/>
              <a:pathLst>
                <a:path w="9107" h="2144" extrusionOk="0">
                  <a:moveTo>
                    <a:pt x="9106" y="1"/>
                  </a:moveTo>
                  <a:lnTo>
                    <a:pt x="1183" y="1"/>
                  </a:lnTo>
                  <a:cubicBezTo>
                    <a:pt x="1223" y="1618"/>
                    <a:pt x="1" y="2123"/>
                    <a:pt x="1" y="2123"/>
                  </a:cubicBezTo>
                  <a:cubicBezTo>
                    <a:pt x="1" y="2123"/>
                    <a:pt x="1426" y="2143"/>
                    <a:pt x="1486" y="243"/>
                  </a:cubicBezTo>
                  <a:close/>
                </a:path>
              </a:pathLst>
            </a:custGeom>
            <a:solidFill>
              <a:srgbClr val="ED9A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740;p55">
              <a:extLst>
                <a:ext uri="{FF2B5EF4-FFF2-40B4-BE49-F238E27FC236}">
                  <a16:creationId xmlns:a16="http://schemas.microsoft.com/office/drawing/2014/main" id="{6D48ABEE-9C54-4A74-9575-1E1265CCBE0C}"/>
                </a:ext>
              </a:extLst>
            </p:cNvPr>
            <p:cNvSpPr/>
            <p:nvPr/>
          </p:nvSpPr>
          <p:spPr>
            <a:xfrm>
              <a:off x="4278464" y="958014"/>
              <a:ext cx="72768" cy="114243"/>
            </a:xfrm>
            <a:custGeom>
              <a:avLst/>
              <a:gdLst/>
              <a:ahLst/>
              <a:cxnLst/>
              <a:rect l="l" t="t" r="r" b="b"/>
              <a:pathLst>
                <a:path w="1365" h="2143" extrusionOk="0">
                  <a:moveTo>
                    <a:pt x="172" y="0"/>
                  </a:moveTo>
                  <a:cubicBezTo>
                    <a:pt x="61" y="182"/>
                    <a:pt x="1" y="394"/>
                    <a:pt x="1" y="636"/>
                  </a:cubicBezTo>
                  <a:cubicBezTo>
                    <a:pt x="1" y="1375"/>
                    <a:pt x="607" y="2051"/>
                    <a:pt x="1355" y="2143"/>
                  </a:cubicBezTo>
                  <a:lnTo>
                    <a:pt x="1355" y="1607"/>
                  </a:lnTo>
                  <a:cubicBezTo>
                    <a:pt x="829" y="1667"/>
                    <a:pt x="688" y="445"/>
                    <a:pt x="1365" y="717"/>
                  </a:cubicBezTo>
                  <a:lnTo>
                    <a:pt x="1365" y="384"/>
                  </a:lnTo>
                  <a:cubicBezTo>
                    <a:pt x="1365" y="384"/>
                    <a:pt x="688" y="1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741;p55">
              <a:extLst>
                <a:ext uri="{FF2B5EF4-FFF2-40B4-BE49-F238E27FC236}">
                  <a16:creationId xmlns:a16="http://schemas.microsoft.com/office/drawing/2014/main" id="{673F3DB4-5E16-4A8A-B71A-3728D7296971}"/>
                </a:ext>
              </a:extLst>
            </p:cNvPr>
            <p:cNvSpPr/>
            <p:nvPr/>
          </p:nvSpPr>
          <p:spPr>
            <a:xfrm>
              <a:off x="4621682" y="1028065"/>
              <a:ext cx="40462" cy="28041"/>
            </a:xfrm>
            <a:custGeom>
              <a:avLst/>
              <a:gdLst/>
              <a:ahLst/>
              <a:cxnLst/>
              <a:rect l="l" t="t" r="r" b="b"/>
              <a:pathLst>
                <a:path w="759" h="526" extrusionOk="0">
                  <a:moveTo>
                    <a:pt x="334" y="40"/>
                  </a:moveTo>
                  <a:cubicBezTo>
                    <a:pt x="536" y="0"/>
                    <a:pt x="718" y="101"/>
                    <a:pt x="748" y="252"/>
                  </a:cubicBezTo>
                  <a:cubicBezTo>
                    <a:pt x="759" y="303"/>
                    <a:pt x="748" y="353"/>
                    <a:pt x="728" y="404"/>
                  </a:cubicBezTo>
                  <a:cubicBezTo>
                    <a:pt x="667" y="293"/>
                    <a:pt x="526" y="222"/>
                    <a:pt x="374" y="252"/>
                  </a:cubicBezTo>
                  <a:cubicBezTo>
                    <a:pt x="222" y="283"/>
                    <a:pt x="121" y="394"/>
                    <a:pt x="112" y="526"/>
                  </a:cubicBezTo>
                  <a:cubicBezTo>
                    <a:pt x="71" y="485"/>
                    <a:pt x="41" y="445"/>
                    <a:pt x="31" y="394"/>
                  </a:cubicBezTo>
                  <a:cubicBezTo>
                    <a:pt x="0" y="243"/>
                    <a:pt x="132" y="81"/>
                    <a:pt x="334" y="40"/>
                  </a:cubicBezTo>
                  <a:close/>
                </a:path>
              </a:pathLst>
            </a:custGeom>
            <a:solidFill>
              <a:srgbClr val="ED9A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742;p55">
              <a:extLst>
                <a:ext uri="{FF2B5EF4-FFF2-40B4-BE49-F238E27FC236}">
                  <a16:creationId xmlns:a16="http://schemas.microsoft.com/office/drawing/2014/main" id="{02BE1F4F-82CB-4566-8500-DB951023CC8D}"/>
                </a:ext>
              </a:extLst>
            </p:cNvPr>
            <p:cNvSpPr/>
            <p:nvPr/>
          </p:nvSpPr>
          <p:spPr>
            <a:xfrm>
              <a:off x="4481580" y="825430"/>
              <a:ext cx="149321" cy="49632"/>
            </a:xfrm>
            <a:custGeom>
              <a:avLst/>
              <a:gdLst/>
              <a:ahLst/>
              <a:cxnLst/>
              <a:rect l="l" t="t" r="r" b="b"/>
              <a:pathLst>
                <a:path w="2801" h="931" extrusionOk="0">
                  <a:moveTo>
                    <a:pt x="0" y="931"/>
                  </a:moveTo>
                  <a:lnTo>
                    <a:pt x="2800" y="931"/>
                  </a:lnTo>
                  <a:cubicBezTo>
                    <a:pt x="2800" y="931"/>
                    <a:pt x="2740" y="345"/>
                    <a:pt x="2073" y="172"/>
                  </a:cubicBezTo>
                  <a:cubicBezTo>
                    <a:pt x="1415" y="1"/>
                    <a:pt x="0" y="931"/>
                    <a:pt x="0" y="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743;p55">
              <a:extLst>
                <a:ext uri="{FF2B5EF4-FFF2-40B4-BE49-F238E27FC236}">
                  <a16:creationId xmlns:a16="http://schemas.microsoft.com/office/drawing/2014/main" id="{D8810A4D-6CDE-49DB-A785-9178F35806BB}"/>
                </a:ext>
              </a:extLst>
            </p:cNvPr>
            <p:cNvSpPr/>
            <p:nvPr/>
          </p:nvSpPr>
          <p:spPr>
            <a:xfrm>
              <a:off x="4697118" y="825430"/>
              <a:ext cx="149268" cy="49632"/>
            </a:xfrm>
            <a:custGeom>
              <a:avLst/>
              <a:gdLst/>
              <a:ahLst/>
              <a:cxnLst/>
              <a:rect l="l" t="t" r="r" b="b"/>
              <a:pathLst>
                <a:path w="2800" h="931" extrusionOk="0">
                  <a:moveTo>
                    <a:pt x="2800" y="931"/>
                  </a:moveTo>
                  <a:lnTo>
                    <a:pt x="0" y="931"/>
                  </a:lnTo>
                  <a:cubicBezTo>
                    <a:pt x="0" y="931"/>
                    <a:pt x="61" y="345"/>
                    <a:pt x="718" y="172"/>
                  </a:cubicBezTo>
                  <a:cubicBezTo>
                    <a:pt x="1385" y="1"/>
                    <a:pt x="2800" y="931"/>
                    <a:pt x="2800" y="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744;p55">
              <a:extLst>
                <a:ext uri="{FF2B5EF4-FFF2-40B4-BE49-F238E27FC236}">
                  <a16:creationId xmlns:a16="http://schemas.microsoft.com/office/drawing/2014/main" id="{87E74F13-25ED-4C44-934E-D322218C9D89}"/>
                </a:ext>
              </a:extLst>
            </p:cNvPr>
            <p:cNvSpPr/>
            <p:nvPr/>
          </p:nvSpPr>
          <p:spPr>
            <a:xfrm>
              <a:off x="4606595" y="1404119"/>
              <a:ext cx="130983" cy="177256"/>
            </a:xfrm>
            <a:custGeom>
              <a:avLst/>
              <a:gdLst/>
              <a:ahLst/>
              <a:cxnLst/>
              <a:rect l="l" t="t" r="r" b="b"/>
              <a:pathLst>
                <a:path w="2457" h="3325" extrusionOk="0">
                  <a:moveTo>
                    <a:pt x="0" y="1537"/>
                  </a:moveTo>
                  <a:lnTo>
                    <a:pt x="1587" y="0"/>
                  </a:lnTo>
                  <a:lnTo>
                    <a:pt x="2456" y="1263"/>
                  </a:lnTo>
                  <a:lnTo>
                    <a:pt x="849" y="33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745;p55">
              <a:extLst>
                <a:ext uri="{FF2B5EF4-FFF2-40B4-BE49-F238E27FC236}">
                  <a16:creationId xmlns:a16="http://schemas.microsoft.com/office/drawing/2014/main" id="{944E7018-3C9B-4EAE-8F60-3D97883AAA72}"/>
                </a:ext>
              </a:extLst>
            </p:cNvPr>
            <p:cNvSpPr/>
            <p:nvPr/>
          </p:nvSpPr>
          <p:spPr>
            <a:xfrm>
              <a:off x="4404545" y="1377144"/>
              <a:ext cx="202098" cy="199966"/>
            </a:xfrm>
            <a:custGeom>
              <a:avLst/>
              <a:gdLst/>
              <a:ahLst/>
              <a:cxnLst/>
              <a:rect l="l" t="t" r="r" b="b"/>
              <a:pathLst>
                <a:path w="3791" h="3751" extrusionOk="0">
                  <a:moveTo>
                    <a:pt x="567" y="1"/>
                  </a:moveTo>
                  <a:lnTo>
                    <a:pt x="3790" y="2043"/>
                  </a:lnTo>
                  <a:lnTo>
                    <a:pt x="2719" y="3750"/>
                  </a:lnTo>
                  <a:lnTo>
                    <a:pt x="1" y="14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746;p55">
              <a:extLst>
                <a:ext uri="{FF2B5EF4-FFF2-40B4-BE49-F238E27FC236}">
                  <a16:creationId xmlns:a16="http://schemas.microsoft.com/office/drawing/2014/main" id="{20E37B48-1787-424A-AE85-666FB690102A}"/>
                </a:ext>
              </a:extLst>
            </p:cNvPr>
            <p:cNvSpPr/>
            <p:nvPr/>
          </p:nvSpPr>
          <p:spPr>
            <a:xfrm>
              <a:off x="3782242" y="1672966"/>
              <a:ext cx="514601" cy="810898"/>
            </a:xfrm>
            <a:custGeom>
              <a:avLst/>
              <a:gdLst/>
              <a:ahLst/>
              <a:cxnLst/>
              <a:rect l="l" t="t" r="r" b="b"/>
              <a:pathLst>
                <a:path w="9653" h="15211" extrusionOk="0">
                  <a:moveTo>
                    <a:pt x="9652" y="1496"/>
                  </a:moveTo>
                  <a:lnTo>
                    <a:pt x="6852" y="0"/>
                  </a:lnTo>
                  <a:lnTo>
                    <a:pt x="2830" y="8076"/>
                  </a:lnTo>
                  <a:cubicBezTo>
                    <a:pt x="0" y="10036"/>
                    <a:pt x="6014" y="15211"/>
                    <a:pt x="7530" y="10299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747;p55">
              <a:extLst>
                <a:ext uri="{FF2B5EF4-FFF2-40B4-BE49-F238E27FC236}">
                  <a16:creationId xmlns:a16="http://schemas.microsoft.com/office/drawing/2014/main" id="{1566C1C5-0E99-4B54-87C1-0C660181EB36}"/>
                </a:ext>
              </a:extLst>
            </p:cNvPr>
            <p:cNvSpPr/>
            <p:nvPr/>
          </p:nvSpPr>
          <p:spPr>
            <a:xfrm>
              <a:off x="3918559" y="2102385"/>
              <a:ext cx="348114" cy="508098"/>
            </a:xfrm>
            <a:custGeom>
              <a:avLst/>
              <a:gdLst/>
              <a:ahLst/>
              <a:cxnLst/>
              <a:rect l="l" t="t" r="r" b="b"/>
              <a:pathLst>
                <a:path w="6530" h="9531" extrusionOk="0">
                  <a:moveTo>
                    <a:pt x="6529" y="9530"/>
                  </a:moveTo>
                  <a:cubicBezTo>
                    <a:pt x="6529" y="9530"/>
                    <a:pt x="5377" y="3881"/>
                    <a:pt x="3851" y="2011"/>
                  </a:cubicBezTo>
                  <a:cubicBezTo>
                    <a:pt x="2315" y="131"/>
                    <a:pt x="475" y="0"/>
                    <a:pt x="243" y="1061"/>
                  </a:cubicBezTo>
                  <a:cubicBezTo>
                    <a:pt x="1" y="2112"/>
                    <a:pt x="1728" y="6822"/>
                    <a:pt x="3750" y="94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748;p55">
              <a:extLst>
                <a:ext uri="{FF2B5EF4-FFF2-40B4-BE49-F238E27FC236}">
                  <a16:creationId xmlns:a16="http://schemas.microsoft.com/office/drawing/2014/main" id="{48C4692E-AB4D-42A1-9FB3-0C80296FC8B6}"/>
                </a:ext>
              </a:extLst>
            </p:cNvPr>
            <p:cNvSpPr/>
            <p:nvPr/>
          </p:nvSpPr>
          <p:spPr>
            <a:xfrm>
              <a:off x="4079133" y="2549557"/>
              <a:ext cx="187545" cy="60933"/>
            </a:xfrm>
            <a:custGeom>
              <a:avLst/>
              <a:gdLst/>
              <a:ahLst/>
              <a:cxnLst/>
              <a:rect l="l" t="t" r="r" b="b"/>
              <a:pathLst>
                <a:path w="3518" h="1143" extrusionOk="0">
                  <a:moveTo>
                    <a:pt x="3517" y="1142"/>
                  </a:moveTo>
                  <a:cubicBezTo>
                    <a:pt x="3517" y="1142"/>
                    <a:pt x="3446" y="799"/>
                    <a:pt x="3315" y="253"/>
                  </a:cubicBezTo>
                  <a:cubicBezTo>
                    <a:pt x="2698" y="1082"/>
                    <a:pt x="1051" y="495"/>
                    <a:pt x="0" y="1"/>
                  </a:cubicBezTo>
                  <a:cubicBezTo>
                    <a:pt x="243" y="385"/>
                    <a:pt x="485" y="749"/>
                    <a:pt x="738" y="10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749;p55">
              <a:extLst>
                <a:ext uri="{FF2B5EF4-FFF2-40B4-BE49-F238E27FC236}">
                  <a16:creationId xmlns:a16="http://schemas.microsoft.com/office/drawing/2014/main" id="{11A03595-225B-420B-BF3B-837D029EFFB7}"/>
                </a:ext>
              </a:extLst>
            </p:cNvPr>
            <p:cNvSpPr/>
            <p:nvPr/>
          </p:nvSpPr>
          <p:spPr>
            <a:xfrm>
              <a:off x="3927729" y="2102385"/>
              <a:ext cx="218784" cy="143884"/>
            </a:xfrm>
            <a:custGeom>
              <a:avLst/>
              <a:gdLst/>
              <a:ahLst/>
              <a:cxnLst/>
              <a:rect l="l" t="t" r="r" b="b"/>
              <a:pathLst>
                <a:path w="4104" h="2699" extrusionOk="0">
                  <a:moveTo>
                    <a:pt x="4103" y="2638"/>
                  </a:moveTo>
                  <a:cubicBezTo>
                    <a:pt x="3962" y="2406"/>
                    <a:pt x="3820" y="2183"/>
                    <a:pt x="3679" y="2011"/>
                  </a:cubicBezTo>
                  <a:cubicBezTo>
                    <a:pt x="2143" y="131"/>
                    <a:pt x="303" y="0"/>
                    <a:pt x="71" y="1061"/>
                  </a:cubicBezTo>
                  <a:cubicBezTo>
                    <a:pt x="0" y="1355"/>
                    <a:pt x="91" y="1950"/>
                    <a:pt x="303" y="2698"/>
                  </a:cubicBezTo>
                  <a:cubicBezTo>
                    <a:pt x="758" y="1152"/>
                    <a:pt x="2820" y="1961"/>
                    <a:pt x="4103" y="26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1750;p55">
              <a:extLst>
                <a:ext uri="{FF2B5EF4-FFF2-40B4-BE49-F238E27FC236}">
                  <a16:creationId xmlns:a16="http://schemas.microsoft.com/office/drawing/2014/main" id="{56521B48-0FC3-432C-8BC6-D460726BE1F9}"/>
                </a:ext>
              </a:extLst>
            </p:cNvPr>
            <p:cNvSpPr/>
            <p:nvPr/>
          </p:nvSpPr>
          <p:spPr>
            <a:xfrm>
              <a:off x="3655628" y="2466605"/>
              <a:ext cx="1865317" cy="172458"/>
            </a:xfrm>
            <a:custGeom>
              <a:avLst/>
              <a:gdLst/>
              <a:ahLst/>
              <a:cxnLst/>
              <a:rect l="l" t="t" r="r" b="b"/>
              <a:pathLst>
                <a:path w="34990" h="3235" extrusionOk="0">
                  <a:moveTo>
                    <a:pt x="1" y="0"/>
                  </a:moveTo>
                  <a:lnTo>
                    <a:pt x="34989" y="0"/>
                  </a:lnTo>
                  <a:lnTo>
                    <a:pt x="34989" y="293"/>
                  </a:lnTo>
                  <a:lnTo>
                    <a:pt x="32240" y="293"/>
                  </a:lnTo>
                  <a:lnTo>
                    <a:pt x="32240" y="3234"/>
                  </a:lnTo>
                  <a:lnTo>
                    <a:pt x="31957" y="3224"/>
                  </a:lnTo>
                  <a:lnTo>
                    <a:pt x="31957" y="293"/>
                  </a:lnTo>
                  <a:lnTo>
                    <a:pt x="2729" y="293"/>
                  </a:lnTo>
                  <a:lnTo>
                    <a:pt x="2729" y="2516"/>
                  </a:lnTo>
                  <a:lnTo>
                    <a:pt x="2436" y="2507"/>
                  </a:lnTo>
                  <a:lnTo>
                    <a:pt x="2436" y="293"/>
                  </a:lnTo>
                  <a:lnTo>
                    <a:pt x="1" y="2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1751;p55">
              <a:extLst>
                <a:ext uri="{FF2B5EF4-FFF2-40B4-BE49-F238E27FC236}">
                  <a16:creationId xmlns:a16="http://schemas.microsoft.com/office/drawing/2014/main" id="{DDA09289-611E-4613-A2E2-4329DCD5B6D8}"/>
                </a:ext>
              </a:extLst>
            </p:cNvPr>
            <p:cNvSpPr/>
            <p:nvPr/>
          </p:nvSpPr>
          <p:spPr>
            <a:xfrm>
              <a:off x="3823718" y="2204209"/>
              <a:ext cx="150921" cy="262445"/>
            </a:xfrm>
            <a:custGeom>
              <a:avLst/>
              <a:gdLst/>
              <a:ahLst/>
              <a:cxnLst/>
              <a:rect l="l" t="t" r="r" b="b"/>
              <a:pathLst>
                <a:path w="2831" h="4923" extrusionOk="0">
                  <a:moveTo>
                    <a:pt x="2204" y="1264"/>
                  </a:moveTo>
                  <a:cubicBezTo>
                    <a:pt x="2578" y="1516"/>
                    <a:pt x="2831" y="1951"/>
                    <a:pt x="2831" y="2436"/>
                  </a:cubicBezTo>
                  <a:lnTo>
                    <a:pt x="2831" y="4922"/>
                  </a:lnTo>
                  <a:lnTo>
                    <a:pt x="1" y="4922"/>
                  </a:lnTo>
                  <a:lnTo>
                    <a:pt x="1" y="2436"/>
                  </a:lnTo>
                  <a:cubicBezTo>
                    <a:pt x="1" y="1951"/>
                    <a:pt x="243" y="1516"/>
                    <a:pt x="617" y="1264"/>
                  </a:cubicBezTo>
                  <a:lnTo>
                    <a:pt x="617" y="597"/>
                  </a:lnTo>
                  <a:lnTo>
                    <a:pt x="617" y="597"/>
                  </a:lnTo>
                  <a:cubicBezTo>
                    <a:pt x="506" y="597"/>
                    <a:pt x="415" y="505"/>
                    <a:pt x="415" y="384"/>
                  </a:cubicBezTo>
                  <a:lnTo>
                    <a:pt x="415" y="213"/>
                  </a:lnTo>
                  <a:cubicBezTo>
                    <a:pt x="415" y="91"/>
                    <a:pt x="506" y="0"/>
                    <a:pt x="617" y="0"/>
                  </a:cubicBezTo>
                  <a:lnTo>
                    <a:pt x="617" y="0"/>
                  </a:lnTo>
                  <a:lnTo>
                    <a:pt x="2204" y="0"/>
                  </a:lnTo>
                  <a:lnTo>
                    <a:pt x="2204" y="0"/>
                  </a:lnTo>
                  <a:cubicBezTo>
                    <a:pt x="2315" y="0"/>
                    <a:pt x="2416" y="91"/>
                    <a:pt x="2416" y="213"/>
                  </a:cubicBezTo>
                  <a:lnTo>
                    <a:pt x="2416" y="384"/>
                  </a:lnTo>
                  <a:cubicBezTo>
                    <a:pt x="2416" y="505"/>
                    <a:pt x="2315" y="597"/>
                    <a:pt x="2204" y="597"/>
                  </a:cubicBezTo>
                  <a:lnTo>
                    <a:pt x="2204" y="597"/>
                  </a:lnTo>
                  <a:close/>
                </a:path>
              </a:pathLst>
            </a:custGeom>
            <a:solidFill>
              <a:srgbClr val="BC3F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1752;p55">
              <a:extLst>
                <a:ext uri="{FF2B5EF4-FFF2-40B4-BE49-F238E27FC236}">
                  <a16:creationId xmlns:a16="http://schemas.microsoft.com/office/drawing/2014/main" id="{DB533479-F44F-47C1-ADA8-1AC7CE2134FA}"/>
                </a:ext>
              </a:extLst>
            </p:cNvPr>
            <p:cNvSpPr/>
            <p:nvPr/>
          </p:nvSpPr>
          <p:spPr>
            <a:xfrm>
              <a:off x="3823718" y="2204209"/>
              <a:ext cx="123413" cy="262445"/>
            </a:xfrm>
            <a:custGeom>
              <a:avLst/>
              <a:gdLst/>
              <a:ahLst/>
              <a:cxnLst/>
              <a:rect l="l" t="t" r="r" b="b"/>
              <a:pathLst>
                <a:path w="2315" h="4923" extrusionOk="0">
                  <a:moveTo>
                    <a:pt x="2315" y="4922"/>
                  </a:moveTo>
                  <a:lnTo>
                    <a:pt x="1" y="4922"/>
                  </a:lnTo>
                  <a:lnTo>
                    <a:pt x="1" y="2436"/>
                  </a:lnTo>
                  <a:cubicBezTo>
                    <a:pt x="1" y="1951"/>
                    <a:pt x="243" y="1516"/>
                    <a:pt x="617" y="1264"/>
                  </a:cubicBezTo>
                  <a:lnTo>
                    <a:pt x="617" y="597"/>
                  </a:lnTo>
                  <a:lnTo>
                    <a:pt x="617" y="597"/>
                  </a:lnTo>
                  <a:cubicBezTo>
                    <a:pt x="506" y="597"/>
                    <a:pt x="415" y="505"/>
                    <a:pt x="415" y="384"/>
                  </a:cubicBezTo>
                  <a:lnTo>
                    <a:pt x="415" y="213"/>
                  </a:lnTo>
                  <a:cubicBezTo>
                    <a:pt x="415" y="91"/>
                    <a:pt x="506" y="0"/>
                    <a:pt x="617" y="0"/>
                  </a:cubicBezTo>
                  <a:lnTo>
                    <a:pt x="617" y="0"/>
                  </a:lnTo>
                  <a:lnTo>
                    <a:pt x="1688" y="0"/>
                  </a:lnTo>
                  <a:lnTo>
                    <a:pt x="1688" y="0"/>
                  </a:lnTo>
                  <a:cubicBezTo>
                    <a:pt x="1800" y="0"/>
                    <a:pt x="1901" y="91"/>
                    <a:pt x="1901" y="213"/>
                  </a:cubicBezTo>
                  <a:lnTo>
                    <a:pt x="1901" y="384"/>
                  </a:lnTo>
                  <a:cubicBezTo>
                    <a:pt x="1901" y="505"/>
                    <a:pt x="1800" y="597"/>
                    <a:pt x="1688" y="597"/>
                  </a:cubicBezTo>
                  <a:lnTo>
                    <a:pt x="1688" y="597"/>
                  </a:lnTo>
                  <a:lnTo>
                    <a:pt x="1688" y="1264"/>
                  </a:lnTo>
                  <a:cubicBezTo>
                    <a:pt x="2063" y="1516"/>
                    <a:pt x="2315" y="1951"/>
                    <a:pt x="2315" y="2436"/>
                  </a:cubicBezTo>
                  <a:close/>
                </a:path>
              </a:pathLst>
            </a:custGeom>
            <a:solidFill>
              <a:srgbClr val="C94B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1753;p55">
              <a:extLst>
                <a:ext uri="{FF2B5EF4-FFF2-40B4-BE49-F238E27FC236}">
                  <a16:creationId xmlns:a16="http://schemas.microsoft.com/office/drawing/2014/main" id="{6BC8EA64-FFDF-452B-900C-8DBEA4D1C429}"/>
                </a:ext>
              </a:extLst>
            </p:cNvPr>
            <p:cNvSpPr/>
            <p:nvPr/>
          </p:nvSpPr>
          <p:spPr>
            <a:xfrm>
              <a:off x="3823718" y="2330236"/>
              <a:ext cx="150921" cy="95958"/>
            </a:xfrm>
            <a:custGeom>
              <a:avLst/>
              <a:gdLst/>
              <a:ahLst/>
              <a:cxnLst/>
              <a:rect l="l" t="t" r="r" b="b"/>
              <a:pathLst>
                <a:path w="2831" h="1800" extrusionOk="0">
                  <a:moveTo>
                    <a:pt x="2820" y="1"/>
                  </a:moveTo>
                  <a:cubicBezTo>
                    <a:pt x="2831" y="21"/>
                    <a:pt x="2831" y="52"/>
                    <a:pt x="2831" y="72"/>
                  </a:cubicBezTo>
                  <a:lnTo>
                    <a:pt x="2831" y="1800"/>
                  </a:lnTo>
                  <a:lnTo>
                    <a:pt x="1" y="1800"/>
                  </a:lnTo>
                  <a:lnTo>
                    <a:pt x="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A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1754;p55">
              <a:extLst>
                <a:ext uri="{FF2B5EF4-FFF2-40B4-BE49-F238E27FC236}">
                  <a16:creationId xmlns:a16="http://schemas.microsoft.com/office/drawing/2014/main" id="{BB37EBDF-220B-4318-971F-4BE95608FE61}"/>
                </a:ext>
              </a:extLst>
            </p:cNvPr>
            <p:cNvSpPr/>
            <p:nvPr/>
          </p:nvSpPr>
          <p:spPr>
            <a:xfrm>
              <a:off x="3823718" y="2330236"/>
              <a:ext cx="123413" cy="95958"/>
            </a:xfrm>
            <a:custGeom>
              <a:avLst/>
              <a:gdLst/>
              <a:ahLst/>
              <a:cxnLst/>
              <a:rect l="l" t="t" r="r" b="b"/>
              <a:pathLst>
                <a:path w="2315" h="1800" extrusionOk="0">
                  <a:moveTo>
                    <a:pt x="2315" y="1800"/>
                  </a:moveTo>
                  <a:lnTo>
                    <a:pt x="1" y="1800"/>
                  </a:lnTo>
                  <a:lnTo>
                    <a:pt x="1" y="72"/>
                  </a:lnTo>
                  <a:lnTo>
                    <a:pt x="1" y="1"/>
                  </a:lnTo>
                  <a:lnTo>
                    <a:pt x="2315" y="1"/>
                  </a:lnTo>
                  <a:lnTo>
                    <a:pt x="2315" y="72"/>
                  </a:ln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1755;p55">
              <a:extLst>
                <a:ext uri="{FF2B5EF4-FFF2-40B4-BE49-F238E27FC236}">
                  <a16:creationId xmlns:a16="http://schemas.microsoft.com/office/drawing/2014/main" id="{C47D4650-E0F1-4900-810D-0C507DDA6656}"/>
                </a:ext>
              </a:extLst>
            </p:cNvPr>
            <p:cNvSpPr/>
            <p:nvPr/>
          </p:nvSpPr>
          <p:spPr>
            <a:xfrm>
              <a:off x="3851760" y="2341591"/>
              <a:ext cx="62533" cy="21591"/>
            </a:xfrm>
            <a:custGeom>
              <a:avLst/>
              <a:gdLst/>
              <a:ahLst/>
              <a:cxnLst/>
              <a:rect l="l" t="t" r="r" b="b"/>
              <a:pathLst>
                <a:path w="1173" h="405" extrusionOk="0">
                  <a:moveTo>
                    <a:pt x="0" y="1"/>
                  </a:moveTo>
                  <a:lnTo>
                    <a:pt x="1173" y="1"/>
                  </a:lnTo>
                  <a:lnTo>
                    <a:pt x="1173" y="111"/>
                  </a:lnTo>
                  <a:lnTo>
                    <a:pt x="0" y="111"/>
                  </a:lnTo>
                  <a:close/>
                  <a:moveTo>
                    <a:pt x="0" y="284"/>
                  </a:moveTo>
                  <a:lnTo>
                    <a:pt x="728" y="284"/>
                  </a:lnTo>
                  <a:lnTo>
                    <a:pt x="728" y="405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1756;p55">
              <a:extLst>
                <a:ext uri="{FF2B5EF4-FFF2-40B4-BE49-F238E27FC236}">
                  <a16:creationId xmlns:a16="http://schemas.microsoft.com/office/drawing/2014/main" id="{BF4EB846-AF2B-43DA-BBB0-74987AE774C0}"/>
                </a:ext>
              </a:extLst>
            </p:cNvPr>
            <p:cNvSpPr/>
            <p:nvPr/>
          </p:nvSpPr>
          <p:spPr>
            <a:xfrm>
              <a:off x="4202495" y="2204209"/>
              <a:ext cx="150921" cy="262445"/>
            </a:xfrm>
            <a:custGeom>
              <a:avLst/>
              <a:gdLst/>
              <a:ahLst/>
              <a:cxnLst/>
              <a:rect l="l" t="t" r="r" b="b"/>
              <a:pathLst>
                <a:path w="2831" h="4923" extrusionOk="0">
                  <a:moveTo>
                    <a:pt x="2214" y="1264"/>
                  </a:moveTo>
                  <a:cubicBezTo>
                    <a:pt x="2567" y="1506"/>
                    <a:pt x="2810" y="1911"/>
                    <a:pt x="2830" y="2365"/>
                  </a:cubicBez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75"/>
                  </a:lnTo>
                  <a:lnTo>
                    <a:pt x="2830" y="2385"/>
                  </a:lnTo>
                  <a:lnTo>
                    <a:pt x="2830" y="2385"/>
                  </a:lnTo>
                  <a:lnTo>
                    <a:pt x="2830" y="2385"/>
                  </a:lnTo>
                  <a:lnTo>
                    <a:pt x="2830" y="2385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396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05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1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26"/>
                  </a:lnTo>
                  <a:lnTo>
                    <a:pt x="2830" y="2436"/>
                  </a:lnTo>
                  <a:lnTo>
                    <a:pt x="2830" y="4164"/>
                  </a:lnTo>
                  <a:lnTo>
                    <a:pt x="2830" y="4922"/>
                  </a:lnTo>
                  <a:lnTo>
                    <a:pt x="2315" y="4922"/>
                  </a:lnTo>
                  <a:lnTo>
                    <a:pt x="0" y="4922"/>
                  </a:lnTo>
                  <a:lnTo>
                    <a:pt x="0" y="4164"/>
                  </a:lnTo>
                  <a:lnTo>
                    <a:pt x="0" y="243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2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16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405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96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8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75"/>
                  </a:lnTo>
                  <a:lnTo>
                    <a:pt x="0" y="2365"/>
                  </a:lnTo>
                  <a:cubicBezTo>
                    <a:pt x="21" y="1911"/>
                    <a:pt x="263" y="1506"/>
                    <a:pt x="627" y="1264"/>
                  </a:cubicBezTo>
                  <a:lnTo>
                    <a:pt x="627" y="597"/>
                  </a:lnTo>
                  <a:lnTo>
                    <a:pt x="627" y="597"/>
                  </a:lnTo>
                  <a:cubicBezTo>
                    <a:pt x="516" y="597"/>
                    <a:pt x="415" y="505"/>
                    <a:pt x="415" y="384"/>
                  </a:cubicBezTo>
                  <a:lnTo>
                    <a:pt x="415" y="213"/>
                  </a:lnTo>
                  <a:cubicBezTo>
                    <a:pt x="415" y="91"/>
                    <a:pt x="516" y="0"/>
                    <a:pt x="627" y="0"/>
                  </a:cubicBezTo>
                  <a:lnTo>
                    <a:pt x="627" y="0"/>
                  </a:lnTo>
                  <a:lnTo>
                    <a:pt x="1698" y="0"/>
                  </a:lnTo>
                  <a:lnTo>
                    <a:pt x="1698" y="0"/>
                  </a:lnTo>
                  <a:lnTo>
                    <a:pt x="2214" y="0"/>
                  </a:lnTo>
                  <a:lnTo>
                    <a:pt x="2214" y="0"/>
                  </a:lnTo>
                  <a:cubicBezTo>
                    <a:pt x="2325" y="0"/>
                    <a:pt x="2416" y="91"/>
                    <a:pt x="2416" y="213"/>
                  </a:cubicBezTo>
                  <a:lnTo>
                    <a:pt x="2416" y="384"/>
                  </a:lnTo>
                  <a:cubicBezTo>
                    <a:pt x="2416" y="505"/>
                    <a:pt x="2325" y="597"/>
                    <a:pt x="2214" y="597"/>
                  </a:cubicBezTo>
                  <a:lnTo>
                    <a:pt x="2214" y="597"/>
                  </a:ln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1757;p55">
              <a:extLst>
                <a:ext uri="{FF2B5EF4-FFF2-40B4-BE49-F238E27FC236}">
                  <a16:creationId xmlns:a16="http://schemas.microsoft.com/office/drawing/2014/main" id="{85CE3EDD-19BA-40AB-9500-F2E2E1857F17}"/>
                </a:ext>
              </a:extLst>
            </p:cNvPr>
            <p:cNvSpPr/>
            <p:nvPr/>
          </p:nvSpPr>
          <p:spPr>
            <a:xfrm>
              <a:off x="4023103" y="2095348"/>
              <a:ext cx="212814" cy="370238"/>
            </a:xfrm>
            <a:custGeom>
              <a:avLst/>
              <a:gdLst/>
              <a:ahLst/>
              <a:cxnLst/>
              <a:rect l="l" t="t" r="r" b="b"/>
              <a:pathLst>
                <a:path w="3992" h="6945" extrusionOk="0">
                  <a:moveTo>
                    <a:pt x="3113" y="1779"/>
                  </a:moveTo>
                  <a:cubicBezTo>
                    <a:pt x="3639" y="2143"/>
                    <a:pt x="3992" y="2749"/>
                    <a:pt x="3992" y="3427"/>
                  </a:cubicBezTo>
                  <a:lnTo>
                    <a:pt x="3992" y="6944"/>
                  </a:lnTo>
                  <a:lnTo>
                    <a:pt x="0" y="6944"/>
                  </a:lnTo>
                  <a:lnTo>
                    <a:pt x="0" y="3427"/>
                  </a:lnTo>
                  <a:cubicBezTo>
                    <a:pt x="0" y="2749"/>
                    <a:pt x="354" y="2143"/>
                    <a:pt x="879" y="1779"/>
                  </a:cubicBezTo>
                  <a:lnTo>
                    <a:pt x="879" y="840"/>
                  </a:lnTo>
                  <a:lnTo>
                    <a:pt x="879" y="840"/>
                  </a:lnTo>
                  <a:cubicBezTo>
                    <a:pt x="717" y="840"/>
                    <a:pt x="586" y="708"/>
                    <a:pt x="586" y="546"/>
                  </a:cubicBezTo>
                  <a:lnTo>
                    <a:pt x="586" y="294"/>
                  </a:lnTo>
                  <a:cubicBezTo>
                    <a:pt x="586" y="142"/>
                    <a:pt x="717" y="1"/>
                    <a:pt x="879" y="1"/>
                  </a:cubicBezTo>
                  <a:lnTo>
                    <a:pt x="879" y="1"/>
                  </a:lnTo>
                  <a:lnTo>
                    <a:pt x="3113" y="1"/>
                  </a:lnTo>
                  <a:lnTo>
                    <a:pt x="3113" y="1"/>
                  </a:lnTo>
                  <a:cubicBezTo>
                    <a:pt x="3275" y="1"/>
                    <a:pt x="3406" y="142"/>
                    <a:pt x="3406" y="294"/>
                  </a:cubicBezTo>
                  <a:lnTo>
                    <a:pt x="3406" y="546"/>
                  </a:lnTo>
                  <a:cubicBezTo>
                    <a:pt x="3406" y="708"/>
                    <a:pt x="3275" y="840"/>
                    <a:pt x="3113" y="840"/>
                  </a:cubicBezTo>
                  <a:lnTo>
                    <a:pt x="3113" y="840"/>
                  </a:lnTo>
                  <a:close/>
                </a:path>
              </a:pathLst>
            </a:custGeom>
            <a:solidFill>
              <a:srgbClr val="BC3F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1758;p55">
              <a:extLst>
                <a:ext uri="{FF2B5EF4-FFF2-40B4-BE49-F238E27FC236}">
                  <a16:creationId xmlns:a16="http://schemas.microsoft.com/office/drawing/2014/main" id="{AD849ECD-A79D-4AD5-AB53-99A470C8BA69}"/>
                </a:ext>
              </a:extLst>
            </p:cNvPr>
            <p:cNvSpPr/>
            <p:nvPr/>
          </p:nvSpPr>
          <p:spPr>
            <a:xfrm>
              <a:off x="4023103" y="2095348"/>
              <a:ext cx="174057" cy="370238"/>
            </a:xfrm>
            <a:custGeom>
              <a:avLst/>
              <a:gdLst/>
              <a:ahLst/>
              <a:cxnLst/>
              <a:rect l="l" t="t" r="r" b="b"/>
              <a:pathLst>
                <a:path w="3265" h="6945" extrusionOk="0">
                  <a:moveTo>
                    <a:pt x="3264" y="6944"/>
                  </a:moveTo>
                  <a:lnTo>
                    <a:pt x="0" y="6944"/>
                  </a:lnTo>
                  <a:lnTo>
                    <a:pt x="0" y="3427"/>
                  </a:lnTo>
                  <a:cubicBezTo>
                    <a:pt x="0" y="2749"/>
                    <a:pt x="354" y="2143"/>
                    <a:pt x="879" y="1779"/>
                  </a:cubicBezTo>
                  <a:lnTo>
                    <a:pt x="879" y="840"/>
                  </a:lnTo>
                  <a:lnTo>
                    <a:pt x="879" y="840"/>
                  </a:lnTo>
                  <a:cubicBezTo>
                    <a:pt x="717" y="840"/>
                    <a:pt x="586" y="708"/>
                    <a:pt x="586" y="546"/>
                  </a:cubicBezTo>
                  <a:lnTo>
                    <a:pt x="586" y="294"/>
                  </a:lnTo>
                  <a:cubicBezTo>
                    <a:pt x="586" y="142"/>
                    <a:pt x="717" y="1"/>
                    <a:pt x="879" y="1"/>
                  </a:cubicBezTo>
                  <a:lnTo>
                    <a:pt x="879" y="1"/>
                  </a:lnTo>
                  <a:lnTo>
                    <a:pt x="2385" y="1"/>
                  </a:lnTo>
                  <a:lnTo>
                    <a:pt x="2385" y="1"/>
                  </a:lnTo>
                  <a:cubicBezTo>
                    <a:pt x="2547" y="1"/>
                    <a:pt x="2678" y="142"/>
                    <a:pt x="2678" y="294"/>
                  </a:cubicBezTo>
                  <a:lnTo>
                    <a:pt x="2678" y="546"/>
                  </a:lnTo>
                  <a:cubicBezTo>
                    <a:pt x="2678" y="708"/>
                    <a:pt x="2547" y="840"/>
                    <a:pt x="2385" y="840"/>
                  </a:cubicBezTo>
                  <a:lnTo>
                    <a:pt x="2385" y="840"/>
                  </a:lnTo>
                  <a:lnTo>
                    <a:pt x="2385" y="1779"/>
                  </a:lnTo>
                  <a:cubicBezTo>
                    <a:pt x="2911" y="2143"/>
                    <a:pt x="3264" y="2749"/>
                    <a:pt x="3264" y="3427"/>
                  </a:cubicBezTo>
                  <a:close/>
                </a:path>
              </a:pathLst>
            </a:custGeom>
            <a:solidFill>
              <a:srgbClr val="C94B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1759;p55">
              <a:extLst>
                <a:ext uri="{FF2B5EF4-FFF2-40B4-BE49-F238E27FC236}">
                  <a16:creationId xmlns:a16="http://schemas.microsoft.com/office/drawing/2014/main" id="{4074C24B-1BE0-4393-A692-E3D05E9764B4}"/>
                </a:ext>
              </a:extLst>
            </p:cNvPr>
            <p:cNvSpPr/>
            <p:nvPr/>
          </p:nvSpPr>
          <p:spPr>
            <a:xfrm>
              <a:off x="4023103" y="2273726"/>
              <a:ext cx="212814" cy="135247"/>
            </a:xfrm>
            <a:custGeom>
              <a:avLst/>
              <a:gdLst/>
              <a:ahLst/>
              <a:cxnLst/>
              <a:rect l="l" t="t" r="r" b="b"/>
              <a:pathLst>
                <a:path w="3992" h="2537" extrusionOk="0">
                  <a:moveTo>
                    <a:pt x="3982" y="0"/>
                  </a:moveTo>
                  <a:cubicBezTo>
                    <a:pt x="3992" y="30"/>
                    <a:pt x="3992" y="50"/>
                    <a:pt x="3992" y="81"/>
                  </a:cubicBezTo>
                  <a:lnTo>
                    <a:pt x="3992" y="2536"/>
                  </a:lnTo>
                  <a:lnTo>
                    <a:pt x="0" y="2536"/>
                  </a:lnTo>
                  <a:lnTo>
                    <a:pt x="0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A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1760;p55">
              <a:extLst>
                <a:ext uri="{FF2B5EF4-FFF2-40B4-BE49-F238E27FC236}">
                  <a16:creationId xmlns:a16="http://schemas.microsoft.com/office/drawing/2014/main" id="{A9F7EFFC-3F21-4948-B3A8-9578F0BDB765}"/>
                </a:ext>
              </a:extLst>
            </p:cNvPr>
            <p:cNvSpPr/>
            <p:nvPr/>
          </p:nvSpPr>
          <p:spPr>
            <a:xfrm>
              <a:off x="4023103" y="2273726"/>
              <a:ext cx="174057" cy="135247"/>
            </a:xfrm>
            <a:custGeom>
              <a:avLst/>
              <a:gdLst/>
              <a:ahLst/>
              <a:cxnLst/>
              <a:rect l="l" t="t" r="r" b="b"/>
              <a:pathLst>
                <a:path w="3265" h="2537" extrusionOk="0">
                  <a:moveTo>
                    <a:pt x="3264" y="2536"/>
                  </a:moveTo>
                  <a:lnTo>
                    <a:pt x="0" y="2536"/>
                  </a:lnTo>
                  <a:lnTo>
                    <a:pt x="0" y="81"/>
                  </a:lnTo>
                  <a:lnTo>
                    <a:pt x="0" y="0"/>
                  </a:lnTo>
                  <a:lnTo>
                    <a:pt x="3264" y="0"/>
                  </a:lnTo>
                  <a:lnTo>
                    <a:pt x="3264" y="81"/>
                  </a:ln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1761;p55">
              <a:extLst>
                <a:ext uri="{FF2B5EF4-FFF2-40B4-BE49-F238E27FC236}">
                  <a16:creationId xmlns:a16="http://schemas.microsoft.com/office/drawing/2014/main" id="{D98499F8-27A9-40AF-A9C3-A1394DA69FFD}"/>
                </a:ext>
              </a:extLst>
            </p:cNvPr>
            <p:cNvSpPr/>
            <p:nvPr/>
          </p:nvSpPr>
          <p:spPr>
            <a:xfrm>
              <a:off x="4062980" y="2289293"/>
              <a:ext cx="87855" cy="29747"/>
            </a:xfrm>
            <a:custGeom>
              <a:avLst/>
              <a:gdLst/>
              <a:ahLst/>
              <a:cxnLst/>
              <a:rect l="l" t="t" r="r" b="b"/>
              <a:pathLst>
                <a:path w="1648" h="558" extrusionOk="0">
                  <a:moveTo>
                    <a:pt x="0" y="1"/>
                  </a:moveTo>
                  <a:lnTo>
                    <a:pt x="1647" y="1"/>
                  </a:lnTo>
                  <a:lnTo>
                    <a:pt x="1647" y="163"/>
                  </a:lnTo>
                  <a:lnTo>
                    <a:pt x="0" y="163"/>
                  </a:lnTo>
                  <a:close/>
                  <a:moveTo>
                    <a:pt x="0" y="395"/>
                  </a:moveTo>
                  <a:lnTo>
                    <a:pt x="1021" y="395"/>
                  </a:lnTo>
                  <a:lnTo>
                    <a:pt x="1021" y="557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3D50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1762;p55">
              <a:extLst>
                <a:ext uri="{FF2B5EF4-FFF2-40B4-BE49-F238E27FC236}">
                  <a16:creationId xmlns:a16="http://schemas.microsoft.com/office/drawing/2014/main" id="{EB46ED10-2C62-40C1-B6F2-4243A3CD3576}"/>
                </a:ext>
              </a:extLst>
            </p:cNvPr>
            <p:cNvSpPr/>
            <p:nvPr/>
          </p:nvSpPr>
          <p:spPr>
            <a:xfrm>
              <a:off x="4312956" y="2323252"/>
              <a:ext cx="212334" cy="143404"/>
            </a:xfrm>
            <a:custGeom>
              <a:avLst/>
              <a:gdLst/>
              <a:ahLst/>
              <a:cxnLst/>
              <a:rect l="l" t="t" r="r" b="b"/>
              <a:pathLst>
                <a:path w="3983" h="2690" extrusionOk="0">
                  <a:moveTo>
                    <a:pt x="192" y="1"/>
                  </a:moveTo>
                  <a:lnTo>
                    <a:pt x="3780" y="1"/>
                  </a:lnTo>
                  <a:cubicBezTo>
                    <a:pt x="3891" y="1"/>
                    <a:pt x="3982" y="92"/>
                    <a:pt x="3982" y="203"/>
                  </a:cubicBezTo>
                  <a:lnTo>
                    <a:pt x="3982" y="2487"/>
                  </a:lnTo>
                  <a:cubicBezTo>
                    <a:pt x="3982" y="2598"/>
                    <a:pt x="3891" y="2689"/>
                    <a:pt x="3780" y="2689"/>
                  </a:cubicBezTo>
                  <a:lnTo>
                    <a:pt x="192" y="2689"/>
                  </a:lnTo>
                  <a:cubicBezTo>
                    <a:pt x="91" y="2689"/>
                    <a:pt x="1" y="2598"/>
                    <a:pt x="1" y="2487"/>
                  </a:cubicBezTo>
                  <a:lnTo>
                    <a:pt x="1" y="203"/>
                  </a:lnTo>
                  <a:cubicBezTo>
                    <a:pt x="1" y="92"/>
                    <a:pt x="91" y="1"/>
                    <a:pt x="192" y="1"/>
                  </a:cubicBezTo>
                  <a:close/>
                </a:path>
              </a:pathLst>
            </a:custGeom>
            <a:solidFill>
              <a:srgbClr val="4B5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1763;p55">
              <a:extLst>
                <a:ext uri="{FF2B5EF4-FFF2-40B4-BE49-F238E27FC236}">
                  <a16:creationId xmlns:a16="http://schemas.microsoft.com/office/drawing/2014/main" id="{3F2182D8-D1AB-465E-85B8-6226E6C0E014}"/>
                </a:ext>
              </a:extLst>
            </p:cNvPr>
            <p:cNvSpPr/>
            <p:nvPr/>
          </p:nvSpPr>
          <p:spPr>
            <a:xfrm>
              <a:off x="4326391" y="2336207"/>
              <a:ext cx="31879" cy="32359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4" y="1"/>
                  </a:moveTo>
                  <a:cubicBezTo>
                    <a:pt x="466" y="1"/>
                    <a:pt x="597" y="142"/>
                    <a:pt x="597" y="304"/>
                  </a:cubicBezTo>
                  <a:cubicBezTo>
                    <a:pt x="597" y="465"/>
                    <a:pt x="466" y="607"/>
                    <a:pt x="294" y="607"/>
                  </a:cubicBezTo>
                  <a:cubicBezTo>
                    <a:pt x="133" y="607"/>
                    <a:pt x="1" y="465"/>
                    <a:pt x="1" y="304"/>
                  </a:cubicBezTo>
                  <a:cubicBezTo>
                    <a:pt x="1" y="142"/>
                    <a:pt x="133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1764;p55">
              <a:extLst>
                <a:ext uri="{FF2B5EF4-FFF2-40B4-BE49-F238E27FC236}">
                  <a16:creationId xmlns:a16="http://schemas.microsoft.com/office/drawing/2014/main" id="{DE8523A5-94DA-4211-9225-69FCD41A3DD2}"/>
                </a:ext>
              </a:extLst>
            </p:cNvPr>
            <p:cNvSpPr/>
            <p:nvPr/>
          </p:nvSpPr>
          <p:spPr>
            <a:xfrm>
              <a:off x="4377623" y="2336207"/>
              <a:ext cx="31826" cy="32359"/>
            </a:xfrm>
            <a:custGeom>
              <a:avLst/>
              <a:gdLst/>
              <a:ahLst/>
              <a:cxnLst/>
              <a:rect l="l" t="t" r="r" b="b"/>
              <a:pathLst>
                <a:path w="597" h="607" extrusionOk="0">
                  <a:moveTo>
                    <a:pt x="293" y="1"/>
                  </a:moveTo>
                  <a:cubicBezTo>
                    <a:pt x="465" y="1"/>
                    <a:pt x="596" y="142"/>
                    <a:pt x="596" y="304"/>
                  </a:cubicBezTo>
                  <a:cubicBezTo>
                    <a:pt x="596" y="465"/>
                    <a:pt x="465" y="607"/>
                    <a:pt x="293" y="607"/>
                  </a:cubicBezTo>
                  <a:cubicBezTo>
                    <a:pt x="131" y="607"/>
                    <a:pt x="0" y="465"/>
                    <a:pt x="0" y="304"/>
                  </a:cubicBezTo>
                  <a:cubicBezTo>
                    <a:pt x="0" y="142"/>
                    <a:pt x="131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1765;p55">
              <a:extLst>
                <a:ext uri="{FF2B5EF4-FFF2-40B4-BE49-F238E27FC236}">
                  <a16:creationId xmlns:a16="http://schemas.microsoft.com/office/drawing/2014/main" id="{E4810A23-E5A0-4871-86BF-7AEE6D72808E}"/>
                </a:ext>
              </a:extLst>
            </p:cNvPr>
            <p:cNvSpPr/>
            <p:nvPr/>
          </p:nvSpPr>
          <p:spPr>
            <a:xfrm>
              <a:off x="4428802" y="2336207"/>
              <a:ext cx="31826" cy="32359"/>
            </a:xfrm>
            <a:custGeom>
              <a:avLst/>
              <a:gdLst/>
              <a:ahLst/>
              <a:cxnLst/>
              <a:rect l="l" t="t" r="r" b="b"/>
              <a:pathLst>
                <a:path w="597" h="607" extrusionOk="0">
                  <a:moveTo>
                    <a:pt x="294" y="1"/>
                  </a:moveTo>
                  <a:cubicBezTo>
                    <a:pt x="465" y="1"/>
                    <a:pt x="597" y="142"/>
                    <a:pt x="597" y="304"/>
                  </a:cubicBezTo>
                  <a:cubicBezTo>
                    <a:pt x="597" y="465"/>
                    <a:pt x="465" y="607"/>
                    <a:pt x="294" y="607"/>
                  </a:cubicBezTo>
                  <a:cubicBezTo>
                    <a:pt x="132" y="607"/>
                    <a:pt x="0" y="465"/>
                    <a:pt x="0" y="304"/>
                  </a:cubicBezTo>
                  <a:cubicBezTo>
                    <a:pt x="0" y="142"/>
                    <a:pt x="132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1766;p55">
              <a:extLst>
                <a:ext uri="{FF2B5EF4-FFF2-40B4-BE49-F238E27FC236}">
                  <a16:creationId xmlns:a16="http://schemas.microsoft.com/office/drawing/2014/main" id="{234B4B41-A099-469A-A304-87F3B91A5E85}"/>
                </a:ext>
              </a:extLst>
            </p:cNvPr>
            <p:cNvSpPr/>
            <p:nvPr/>
          </p:nvSpPr>
          <p:spPr>
            <a:xfrm>
              <a:off x="4479981" y="2336207"/>
              <a:ext cx="31826" cy="32359"/>
            </a:xfrm>
            <a:custGeom>
              <a:avLst/>
              <a:gdLst/>
              <a:ahLst/>
              <a:cxnLst/>
              <a:rect l="l" t="t" r="r" b="b"/>
              <a:pathLst>
                <a:path w="597" h="607" extrusionOk="0">
                  <a:moveTo>
                    <a:pt x="293" y="1"/>
                  </a:moveTo>
                  <a:cubicBezTo>
                    <a:pt x="465" y="1"/>
                    <a:pt x="596" y="142"/>
                    <a:pt x="596" y="304"/>
                  </a:cubicBezTo>
                  <a:cubicBezTo>
                    <a:pt x="596" y="465"/>
                    <a:pt x="465" y="607"/>
                    <a:pt x="293" y="607"/>
                  </a:cubicBezTo>
                  <a:cubicBezTo>
                    <a:pt x="132" y="607"/>
                    <a:pt x="1" y="465"/>
                    <a:pt x="1" y="304"/>
                  </a:cubicBezTo>
                  <a:cubicBezTo>
                    <a:pt x="1" y="142"/>
                    <a:pt x="132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1767;p55">
              <a:extLst>
                <a:ext uri="{FF2B5EF4-FFF2-40B4-BE49-F238E27FC236}">
                  <a16:creationId xmlns:a16="http://schemas.microsoft.com/office/drawing/2014/main" id="{AF132878-792A-41C9-803D-8BFB997CABF0}"/>
                </a:ext>
              </a:extLst>
            </p:cNvPr>
            <p:cNvSpPr/>
            <p:nvPr/>
          </p:nvSpPr>
          <p:spPr>
            <a:xfrm>
              <a:off x="4326391" y="2378749"/>
              <a:ext cx="31879" cy="32359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4" y="1"/>
                  </a:moveTo>
                  <a:cubicBezTo>
                    <a:pt x="466" y="1"/>
                    <a:pt x="597" y="142"/>
                    <a:pt x="597" y="304"/>
                  </a:cubicBezTo>
                  <a:cubicBezTo>
                    <a:pt x="597" y="465"/>
                    <a:pt x="466" y="607"/>
                    <a:pt x="294" y="607"/>
                  </a:cubicBezTo>
                  <a:cubicBezTo>
                    <a:pt x="133" y="607"/>
                    <a:pt x="1" y="465"/>
                    <a:pt x="1" y="304"/>
                  </a:cubicBezTo>
                  <a:cubicBezTo>
                    <a:pt x="1" y="142"/>
                    <a:pt x="133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1768;p55">
              <a:extLst>
                <a:ext uri="{FF2B5EF4-FFF2-40B4-BE49-F238E27FC236}">
                  <a16:creationId xmlns:a16="http://schemas.microsoft.com/office/drawing/2014/main" id="{F418C836-32A4-4458-926D-A52F7EBD3FC5}"/>
                </a:ext>
              </a:extLst>
            </p:cNvPr>
            <p:cNvSpPr/>
            <p:nvPr/>
          </p:nvSpPr>
          <p:spPr>
            <a:xfrm>
              <a:off x="4377623" y="2378749"/>
              <a:ext cx="31826" cy="32359"/>
            </a:xfrm>
            <a:custGeom>
              <a:avLst/>
              <a:gdLst/>
              <a:ahLst/>
              <a:cxnLst/>
              <a:rect l="l" t="t" r="r" b="b"/>
              <a:pathLst>
                <a:path w="597" h="607" extrusionOk="0">
                  <a:moveTo>
                    <a:pt x="293" y="1"/>
                  </a:moveTo>
                  <a:cubicBezTo>
                    <a:pt x="465" y="1"/>
                    <a:pt x="596" y="142"/>
                    <a:pt x="596" y="304"/>
                  </a:cubicBezTo>
                  <a:cubicBezTo>
                    <a:pt x="596" y="465"/>
                    <a:pt x="465" y="607"/>
                    <a:pt x="293" y="607"/>
                  </a:cubicBezTo>
                  <a:cubicBezTo>
                    <a:pt x="131" y="607"/>
                    <a:pt x="0" y="465"/>
                    <a:pt x="0" y="304"/>
                  </a:cubicBezTo>
                  <a:cubicBezTo>
                    <a:pt x="0" y="142"/>
                    <a:pt x="131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1769;p55">
              <a:extLst>
                <a:ext uri="{FF2B5EF4-FFF2-40B4-BE49-F238E27FC236}">
                  <a16:creationId xmlns:a16="http://schemas.microsoft.com/office/drawing/2014/main" id="{53B02885-1940-4551-8284-9477FD5D2FFB}"/>
                </a:ext>
              </a:extLst>
            </p:cNvPr>
            <p:cNvSpPr/>
            <p:nvPr/>
          </p:nvSpPr>
          <p:spPr>
            <a:xfrm>
              <a:off x="4428802" y="2378749"/>
              <a:ext cx="31826" cy="32359"/>
            </a:xfrm>
            <a:custGeom>
              <a:avLst/>
              <a:gdLst/>
              <a:ahLst/>
              <a:cxnLst/>
              <a:rect l="l" t="t" r="r" b="b"/>
              <a:pathLst>
                <a:path w="597" h="607" extrusionOk="0">
                  <a:moveTo>
                    <a:pt x="294" y="1"/>
                  </a:moveTo>
                  <a:cubicBezTo>
                    <a:pt x="465" y="1"/>
                    <a:pt x="597" y="142"/>
                    <a:pt x="597" y="304"/>
                  </a:cubicBezTo>
                  <a:cubicBezTo>
                    <a:pt x="597" y="465"/>
                    <a:pt x="465" y="607"/>
                    <a:pt x="294" y="607"/>
                  </a:cubicBezTo>
                  <a:cubicBezTo>
                    <a:pt x="132" y="607"/>
                    <a:pt x="0" y="465"/>
                    <a:pt x="0" y="304"/>
                  </a:cubicBezTo>
                  <a:cubicBezTo>
                    <a:pt x="0" y="142"/>
                    <a:pt x="132" y="1"/>
                    <a:pt x="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1770;p55">
              <a:extLst>
                <a:ext uri="{FF2B5EF4-FFF2-40B4-BE49-F238E27FC236}">
                  <a16:creationId xmlns:a16="http://schemas.microsoft.com/office/drawing/2014/main" id="{03B194B4-D4FD-49E4-87EE-9A64BC8F5E5D}"/>
                </a:ext>
              </a:extLst>
            </p:cNvPr>
            <p:cNvSpPr/>
            <p:nvPr/>
          </p:nvSpPr>
          <p:spPr>
            <a:xfrm>
              <a:off x="4479981" y="2378749"/>
              <a:ext cx="31826" cy="32359"/>
            </a:xfrm>
            <a:custGeom>
              <a:avLst/>
              <a:gdLst/>
              <a:ahLst/>
              <a:cxnLst/>
              <a:rect l="l" t="t" r="r" b="b"/>
              <a:pathLst>
                <a:path w="597" h="607" extrusionOk="0">
                  <a:moveTo>
                    <a:pt x="293" y="1"/>
                  </a:moveTo>
                  <a:cubicBezTo>
                    <a:pt x="465" y="1"/>
                    <a:pt x="596" y="142"/>
                    <a:pt x="596" y="304"/>
                  </a:cubicBezTo>
                  <a:cubicBezTo>
                    <a:pt x="596" y="465"/>
                    <a:pt x="465" y="607"/>
                    <a:pt x="293" y="607"/>
                  </a:cubicBezTo>
                  <a:cubicBezTo>
                    <a:pt x="132" y="607"/>
                    <a:pt x="1" y="465"/>
                    <a:pt x="1" y="304"/>
                  </a:cubicBezTo>
                  <a:cubicBezTo>
                    <a:pt x="1" y="142"/>
                    <a:pt x="132" y="1"/>
                    <a:pt x="2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1771;p55">
              <a:extLst>
                <a:ext uri="{FF2B5EF4-FFF2-40B4-BE49-F238E27FC236}">
                  <a16:creationId xmlns:a16="http://schemas.microsoft.com/office/drawing/2014/main" id="{A871A768-84FC-4F51-9928-10B8B0D15097}"/>
                </a:ext>
              </a:extLst>
            </p:cNvPr>
            <p:cNvSpPr/>
            <p:nvPr/>
          </p:nvSpPr>
          <p:spPr>
            <a:xfrm>
              <a:off x="4326391" y="2421877"/>
              <a:ext cx="31879" cy="3182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4" y="0"/>
                  </a:moveTo>
                  <a:cubicBezTo>
                    <a:pt x="466" y="0"/>
                    <a:pt x="597" y="132"/>
                    <a:pt x="597" y="294"/>
                  </a:cubicBezTo>
                  <a:cubicBezTo>
                    <a:pt x="597" y="465"/>
                    <a:pt x="466" y="597"/>
                    <a:pt x="294" y="597"/>
                  </a:cubicBezTo>
                  <a:cubicBezTo>
                    <a:pt x="133" y="597"/>
                    <a:pt x="1" y="465"/>
                    <a:pt x="1" y="294"/>
                  </a:cubicBezTo>
                  <a:cubicBezTo>
                    <a:pt x="1" y="132"/>
                    <a:pt x="133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1772;p55">
              <a:extLst>
                <a:ext uri="{FF2B5EF4-FFF2-40B4-BE49-F238E27FC236}">
                  <a16:creationId xmlns:a16="http://schemas.microsoft.com/office/drawing/2014/main" id="{7D82ED6F-B719-4E7C-A158-4E003106B620}"/>
                </a:ext>
              </a:extLst>
            </p:cNvPr>
            <p:cNvSpPr/>
            <p:nvPr/>
          </p:nvSpPr>
          <p:spPr>
            <a:xfrm>
              <a:off x="4377623" y="2421877"/>
              <a:ext cx="31826" cy="31826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3" y="0"/>
                  </a:moveTo>
                  <a:cubicBezTo>
                    <a:pt x="465" y="0"/>
                    <a:pt x="596" y="132"/>
                    <a:pt x="596" y="294"/>
                  </a:cubicBezTo>
                  <a:cubicBezTo>
                    <a:pt x="596" y="465"/>
                    <a:pt x="465" y="597"/>
                    <a:pt x="293" y="597"/>
                  </a:cubicBezTo>
                  <a:cubicBezTo>
                    <a:pt x="131" y="597"/>
                    <a:pt x="0" y="465"/>
                    <a:pt x="0" y="294"/>
                  </a:cubicBezTo>
                  <a:cubicBezTo>
                    <a:pt x="0" y="132"/>
                    <a:pt x="131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1773;p55">
              <a:extLst>
                <a:ext uri="{FF2B5EF4-FFF2-40B4-BE49-F238E27FC236}">
                  <a16:creationId xmlns:a16="http://schemas.microsoft.com/office/drawing/2014/main" id="{F6F68C94-7124-49EF-8EA1-C32F58E1AD95}"/>
                </a:ext>
              </a:extLst>
            </p:cNvPr>
            <p:cNvSpPr/>
            <p:nvPr/>
          </p:nvSpPr>
          <p:spPr>
            <a:xfrm>
              <a:off x="4428802" y="2421877"/>
              <a:ext cx="31826" cy="31826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4" y="0"/>
                  </a:moveTo>
                  <a:cubicBezTo>
                    <a:pt x="465" y="0"/>
                    <a:pt x="597" y="132"/>
                    <a:pt x="597" y="294"/>
                  </a:cubicBezTo>
                  <a:cubicBezTo>
                    <a:pt x="597" y="465"/>
                    <a:pt x="465" y="597"/>
                    <a:pt x="294" y="597"/>
                  </a:cubicBezTo>
                  <a:cubicBezTo>
                    <a:pt x="132" y="597"/>
                    <a:pt x="0" y="465"/>
                    <a:pt x="0" y="294"/>
                  </a:cubicBezTo>
                  <a:cubicBezTo>
                    <a:pt x="0" y="132"/>
                    <a:pt x="132" y="0"/>
                    <a:pt x="2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1774;p55">
              <a:extLst>
                <a:ext uri="{FF2B5EF4-FFF2-40B4-BE49-F238E27FC236}">
                  <a16:creationId xmlns:a16="http://schemas.microsoft.com/office/drawing/2014/main" id="{35BA7A2D-E10F-40D8-B884-E239E9B1AC85}"/>
                </a:ext>
              </a:extLst>
            </p:cNvPr>
            <p:cNvSpPr/>
            <p:nvPr/>
          </p:nvSpPr>
          <p:spPr>
            <a:xfrm>
              <a:off x="4479981" y="2421877"/>
              <a:ext cx="31826" cy="31826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3" y="0"/>
                  </a:moveTo>
                  <a:cubicBezTo>
                    <a:pt x="465" y="0"/>
                    <a:pt x="596" y="132"/>
                    <a:pt x="596" y="294"/>
                  </a:cubicBezTo>
                  <a:cubicBezTo>
                    <a:pt x="596" y="465"/>
                    <a:pt x="465" y="597"/>
                    <a:pt x="293" y="597"/>
                  </a:cubicBezTo>
                  <a:cubicBezTo>
                    <a:pt x="132" y="597"/>
                    <a:pt x="1" y="465"/>
                    <a:pt x="1" y="294"/>
                  </a:cubicBezTo>
                  <a:cubicBezTo>
                    <a:pt x="1" y="132"/>
                    <a:pt x="132" y="0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1775;p55">
              <a:extLst>
                <a:ext uri="{FF2B5EF4-FFF2-40B4-BE49-F238E27FC236}">
                  <a16:creationId xmlns:a16="http://schemas.microsoft.com/office/drawing/2014/main" id="{BAF3D8EE-9D63-42FD-822E-7FBA9CAE341B}"/>
                </a:ext>
              </a:extLst>
            </p:cNvPr>
            <p:cNvSpPr/>
            <p:nvPr/>
          </p:nvSpPr>
          <p:spPr>
            <a:xfrm>
              <a:off x="5416927" y="2077009"/>
              <a:ext cx="138499" cy="233391"/>
            </a:xfrm>
            <a:custGeom>
              <a:avLst/>
              <a:gdLst/>
              <a:ahLst/>
              <a:cxnLst/>
              <a:rect l="l" t="t" r="r" b="b"/>
              <a:pathLst>
                <a:path w="2598" h="4378" extrusionOk="0">
                  <a:moveTo>
                    <a:pt x="1678" y="102"/>
                  </a:moveTo>
                  <a:lnTo>
                    <a:pt x="1678" y="102"/>
                  </a:lnTo>
                  <a:cubicBezTo>
                    <a:pt x="2224" y="203"/>
                    <a:pt x="2598" y="729"/>
                    <a:pt x="2497" y="1274"/>
                  </a:cubicBezTo>
                  <a:lnTo>
                    <a:pt x="2102" y="3457"/>
                  </a:lnTo>
                  <a:cubicBezTo>
                    <a:pt x="2001" y="4014"/>
                    <a:pt x="1466" y="4377"/>
                    <a:pt x="920" y="4276"/>
                  </a:cubicBezTo>
                  <a:lnTo>
                    <a:pt x="920" y="4276"/>
                  </a:lnTo>
                  <a:cubicBezTo>
                    <a:pt x="375" y="4175"/>
                    <a:pt x="0" y="3650"/>
                    <a:pt x="101" y="3104"/>
                  </a:cubicBezTo>
                  <a:lnTo>
                    <a:pt x="496" y="921"/>
                  </a:lnTo>
                  <a:cubicBezTo>
                    <a:pt x="597" y="365"/>
                    <a:pt x="1132" y="1"/>
                    <a:pt x="1678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1776;p55">
              <a:extLst>
                <a:ext uri="{FF2B5EF4-FFF2-40B4-BE49-F238E27FC236}">
                  <a16:creationId xmlns:a16="http://schemas.microsoft.com/office/drawing/2014/main" id="{64460BD7-9BC9-4DCD-8B40-C03F33403684}"/>
                </a:ext>
              </a:extLst>
            </p:cNvPr>
            <p:cNvSpPr/>
            <p:nvPr/>
          </p:nvSpPr>
          <p:spPr>
            <a:xfrm>
              <a:off x="5417460" y="2077009"/>
              <a:ext cx="110512" cy="225821"/>
            </a:xfrm>
            <a:custGeom>
              <a:avLst/>
              <a:gdLst/>
              <a:ahLst/>
              <a:cxnLst/>
              <a:rect l="l" t="t" r="r" b="b"/>
              <a:pathLst>
                <a:path w="2073" h="4236" extrusionOk="0">
                  <a:moveTo>
                    <a:pt x="1668" y="102"/>
                  </a:moveTo>
                  <a:lnTo>
                    <a:pt x="1668" y="102"/>
                  </a:lnTo>
                  <a:cubicBezTo>
                    <a:pt x="1688" y="102"/>
                    <a:pt x="1708" y="112"/>
                    <a:pt x="1729" y="112"/>
                  </a:cubicBezTo>
                  <a:cubicBezTo>
                    <a:pt x="1961" y="355"/>
                    <a:pt x="2072" y="699"/>
                    <a:pt x="2012" y="1052"/>
                  </a:cubicBezTo>
                  <a:lnTo>
                    <a:pt x="1901" y="1679"/>
                  </a:lnTo>
                  <a:lnTo>
                    <a:pt x="1587" y="3367"/>
                  </a:lnTo>
                  <a:cubicBezTo>
                    <a:pt x="1506" y="3811"/>
                    <a:pt x="1163" y="4145"/>
                    <a:pt x="738" y="4236"/>
                  </a:cubicBezTo>
                  <a:cubicBezTo>
                    <a:pt x="284" y="4064"/>
                    <a:pt x="1" y="3589"/>
                    <a:pt x="91" y="3104"/>
                  </a:cubicBezTo>
                  <a:lnTo>
                    <a:pt x="486" y="921"/>
                  </a:lnTo>
                  <a:cubicBezTo>
                    <a:pt x="587" y="365"/>
                    <a:pt x="1122" y="1"/>
                    <a:pt x="1668" y="102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1777;p55">
              <a:extLst>
                <a:ext uri="{FF2B5EF4-FFF2-40B4-BE49-F238E27FC236}">
                  <a16:creationId xmlns:a16="http://schemas.microsoft.com/office/drawing/2014/main" id="{410C31E0-9234-449A-89DF-DD213DE9EDDE}"/>
                </a:ext>
              </a:extLst>
            </p:cNvPr>
            <p:cNvSpPr/>
            <p:nvPr/>
          </p:nvSpPr>
          <p:spPr>
            <a:xfrm>
              <a:off x="5432547" y="2077009"/>
              <a:ext cx="122880" cy="148788"/>
            </a:xfrm>
            <a:custGeom>
              <a:avLst/>
              <a:gdLst/>
              <a:ahLst/>
              <a:cxnLst/>
              <a:rect l="l" t="t" r="r" b="b"/>
              <a:pathLst>
                <a:path w="2305" h="2791" extrusionOk="0">
                  <a:moveTo>
                    <a:pt x="1385" y="102"/>
                  </a:moveTo>
                  <a:lnTo>
                    <a:pt x="1385" y="102"/>
                  </a:lnTo>
                  <a:cubicBezTo>
                    <a:pt x="1931" y="203"/>
                    <a:pt x="2305" y="729"/>
                    <a:pt x="2204" y="1274"/>
                  </a:cubicBezTo>
                  <a:lnTo>
                    <a:pt x="2092" y="1871"/>
                  </a:lnTo>
                  <a:cubicBezTo>
                    <a:pt x="1991" y="2417"/>
                    <a:pt x="1466" y="2790"/>
                    <a:pt x="920" y="2689"/>
                  </a:cubicBezTo>
                  <a:lnTo>
                    <a:pt x="920" y="2689"/>
                  </a:lnTo>
                  <a:cubicBezTo>
                    <a:pt x="365" y="2588"/>
                    <a:pt x="1" y="2063"/>
                    <a:pt x="102" y="1507"/>
                  </a:cubicBezTo>
                  <a:lnTo>
                    <a:pt x="203" y="921"/>
                  </a:lnTo>
                  <a:cubicBezTo>
                    <a:pt x="304" y="365"/>
                    <a:pt x="839" y="1"/>
                    <a:pt x="1385" y="102"/>
                  </a:cubicBezTo>
                  <a:close/>
                </a:path>
              </a:pathLst>
            </a:custGeom>
            <a:solidFill>
              <a:srgbClr val="BC3F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1778;p55">
              <a:extLst>
                <a:ext uri="{FF2B5EF4-FFF2-40B4-BE49-F238E27FC236}">
                  <a16:creationId xmlns:a16="http://schemas.microsoft.com/office/drawing/2014/main" id="{9E6549B9-01C8-4281-8C57-BE3BBE3FE57E}"/>
                </a:ext>
              </a:extLst>
            </p:cNvPr>
            <p:cNvSpPr/>
            <p:nvPr/>
          </p:nvSpPr>
          <p:spPr>
            <a:xfrm>
              <a:off x="5432547" y="2077009"/>
              <a:ext cx="95425" cy="145003"/>
            </a:xfrm>
            <a:custGeom>
              <a:avLst/>
              <a:gdLst/>
              <a:ahLst/>
              <a:cxnLst/>
              <a:rect l="l" t="t" r="r" b="b"/>
              <a:pathLst>
                <a:path w="1790" h="2720" extrusionOk="0">
                  <a:moveTo>
                    <a:pt x="1385" y="102"/>
                  </a:moveTo>
                  <a:lnTo>
                    <a:pt x="1385" y="102"/>
                  </a:lnTo>
                  <a:cubicBezTo>
                    <a:pt x="1405" y="102"/>
                    <a:pt x="1425" y="112"/>
                    <a:pt x="1446" y="112"/>
                  </a:cubicBezTo>
                  <a:cubicBezTo>
                    <a:pt x="1678" y="355"/>
                    <a:pt x="1789" y="699"/>
                    <a:pt x="1729" y="1052"/>
                  </a:cubicBezTo>
                  <a:lnTo>
                    <a:pt x="1618" y="1679"/>
                  </a:lnTo>
                  <a:lnTo>
                    <a:pt x="1436" y="2649"/>
                  </a:lnTo>
                  <a:cubicBezTo>
                    <a:pt x="1274" y="2700"/>
                    <a:pt x="1102" y="2720"/>
                    <a:pt x="920" y="2689"/>
                  </a:cubicBezTo>
                  <a:lnTo>
                    <a:pt x="920" y="2689"/>
                  </a:lnTo>
                  <a:cubicBezTo>
                    <a:pt x="365" y="2588"/>
                    <a:pt x="1" y="2063"/>
                    <a:pt x="102" y="1507"/>
                  </a:cubicBezTo>
                  <a:lnTo>
                    <a:pt x="203" y="921"/>
                  </a:lnTo>
                  <a:cubicBezTo>
                    <a:pt x="304" y="365"/>
                    <a:pt x="839" y="1"/>
                    <a:pt x="1385" y="102"/>
                  </a:cubicBezTo>
                  <a:close/>
                </a:path>
              </a:pathLst>
            </a:custGeom>
            <a:solidFill>
              <a:srgbClr val="C94B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1779;p55">
              <a:extLst>
                <a:ext uri="{FF2B5EF4-FFF2-40B4-BE49-F238E27FC236}">
                  <a16:creationId xmlns:a16="http://schemas.microsoft.com/office/drawing/2014/main" id="{523A9C96-A35C-4CC9-947E-B719615810A4}"/>
                </a:ext>
              </a:extLst>
            </p:cNvPr>
            <p:cNvSpPr/>
            <p:nvPr/>
          </p:nvSpPr>
          <p:spPr>
            <a:xfrm>
              <a:off x="5455205" y="2112088"/>
              <a:ext cx="15620" cy="44194"/>
            </a:xfrm>
            <a:custGeom>
              <a:avLst/>
              <a:gdLst/>
              <a:ahLst/>
              <a:cxnLst/>
              <a:rect l="l" t="t" r="r" b="b"/>
              <a:pathLst>
                <a:path w="293" h="829" extrusionOk="0">
                  <a:moveTo>
                    <a:pt x="192" y="20"/>
                  </a:moveTo>
                  <a:cubicBezTo>
                    <a:pt x="252" y="30"/>
                    <a:pt x="293" y="131"/>
                    <a:pt x="273" y="243"/>
                  </a:cubicBezTo>
                  <a:cubicBezTo>
                    <a:pt x="263" y="344"/>
                    <a:pt x="182" y="425"/>
                    <a:pt x="111" y="414"/>
                  </a:cubicBezTo>
                  <a:cubicBezTo>
                    <a:pt x="50" y="404"/>
                    <a:pt x="10" y="303"/>
                    <a:pt x="30" y="192"/>
                  </a:cubicBezTo>
                  <a:cubicBezTo>
                    <a:pt x="41" y="81"/>
                    <a:pt x="121" y="0"/>
                    <a:pt x="192" y="20"/>
                  </a:cubicBezTo>
                  <a:close/>
                  <a:moveTo>
                    <a:pt x="71" y="717"/>
                  </a:moveTo>
                  <a:cubicBezTo>
                    <a:pt x="101" y="717"/>
                    <a:pt x="111" y="748"/>
                    <a:pt x="111" y="778"/>
                  </a:cubicBezTo>
                  <a:cubicBezTo>
                    <a:pt x="101" y="809"/>
                    <a:pt x="71" y="829"/>
                    <a:pt x="50" y="829"/>
                  </a:cubicBezTo>
                  <a:cubicBezTo>
                    <a:pt x="20" y="829"/>
                    <a:pt x="0" y="798"/>
                    <a:pt x="10" y="758"/>
                  </a:cubicBezTo>
                  <a:cubicBezTo>
                    <a:pt x="10" y="728"/>
                    <a:pt x="41" y="708"/>
                    <a:pt x="71" y="717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1780;p55">
              <a:extLst>
                <a:ext uri="{FF2B5EF4-FFF2-40B4-BE49-F238E27FC236}">
                  <a16:creationId xmlns:a16="http://schemas.microsoft.com/office/drawing/2014/main" id="{59FA6479-536E-406A-94C5-CF272E536931}"/>
                </a:ext>
              </a:extLst>
            </p:cNvPr>
            <p:cNvSpPr/>
            <p:nvPr/>
          </p:nvSpPr>
          <p:spPr>
            <a:xfrm>
              <a:off x="5496628" y="2220895"/>
              <a:ext cx="15726" cy="24309"/>
            </a:xfrm>
            <a:custGeom>
              <a:avLst/>
              <a:gdLst/>
              <a:ahLst/>
              <a:cxnLst/>
              <a:rect l="l" t="t" r="r" b="b"/>
              <a:pathLst>
                <a:path w="295" h="456" extrusionOk="0">
                  <a:moveTo>
                    <a:pt x="183" y="10"/>
                  </a:moveTo>
                  <a:cubicBezTo>
                    <a:pt x="254" y="31"/>
                    <a:pt x="294" y="132"/>
                    <a:pt x="274" y="253"/>
                  </a:cubicBezTo>
                  <a:cubicBezTo>
                    <a:pt x="254" y="374"/>
                    <a:pt x="173" y="455"/>
                    <a:pt x="102" y="445"/>
                  </a:cubicBezTo>
                  <a:cubicBezTo>
                    <a:pt x="32" y="435"/>
                    <a:pt x="1" y="324"/>
                    <a:pt x="21" y="213"/>
                  </a:cubicBezTo>
                  <a:cubicBezTo>
                    <a:pt x="41" y="91"/>
                    <a:pt x="113" y="1"/>
                    <a:pt x="183" y="10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1781;p55">
              <a:extLst>
                <a:ext uri="{FF2B5EF4-FFF2-40B4-BE49-F238E27FC236}">
                  <a16:creationId xmlns:a16="http://schemas.microsoft.com/office/drawing/2014/main" id="{C44BB99E-2C3B-4401-B3BF-5424877B39E4}"/>
                </a:ext>
              </a:extLst>
            </p:cNvPr>
            <p:cNvSpPr/>
            <p:nvPr/>
          </p:nvSpPr>
          <p:spPr>
            <a:xfrm>
              <a:off x="4019318" y="1445062"/>
              <a:ext cx="133115" cy="177309"/>
            </a:xfrm>
            <a:custGeom>
              <a:avLst/>
              <a:gdLst/>
              <a:ahLst/>
              <a:cxnLst/>
              <a:rect l="l" t="t" r="r" b="b"/>
              <a:pathLst>
                <a:path w="2497" h="3326" extrusionOk="0">
                  <a:moveTo>
                    <a:pt x="556" y="3143"/>
                  </a:moveTo>
                  <a:lnTo>
                    <a:pt x="556" y="3143"/>
                  </a:lnTo>
                  <a:cubicBezTo>
                    <a:pt x="172" y="2961"/>
                    <a:pt x="0" y="2496"/>
                    <a:pt x="182" y="2103"/>
                  </a:cubicBezTo>
                  <a:lnTo>
                    <a:pt x="900" y="556"/>
                  </a:lnTo>
                  <a:cubicBezTo>
                    <a:pt x="1082" y="172"/>
                    <a:pt x="1547" y="0"/>
                    <a:pt x="1941" y="182"/>
                  </a:cubicBezTo>
                  <a:lnTo>
                    <a:pt x="1941" y="182"/>
                  </a:lnTo>
                  <a:cubicBezTo>
                    <a:pt x="2335" y="364"/>
                    <a:pt x="2497" y="829"/>
                    <a:pt x="2315" y="1223"/>
                  </a:cubicBezTo>
                  <a:lnTo>
                    <a:pt x="1597" y="2770"/>
                  </a:lnTo>
                  <a:cubicBezTo>
                    <a:pt x="1415" y="3154"/>
                    <a:pt x="950" y="3325"/>
                    <a:pt x="556" y="3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1782;p55">
              <a:extLst>
                <a:ext uri="{FF2B5EF4-FFF2-40B4-BE49-F238E27FC236}">
                  <a16:creationId xmlns:a16="http://schemas.microsoft.com/office/drawing/2014/main" id="{457182BD-6DA5-4266-A406-2EBB4C89FFBF}"/>
                </a:ext>
              </a:extLst>
            </p:cNvPr>
            <p:cNvSpPr/>
            <p:nvPr/>
          </p:nvSpPr>
          <p:spPr>
            <a:xfrm>
              <a:off x="4039256" y="1457430"/>
              <a:ext cx="112111" cy="164941"/>
            </a:xfrm>
            <a:custGeom>
              <a:avLst/>
              <a:gdLst/>
              <a:ahLst/>
              <a:cxnLst/>
              <a:rect l="l" t="t" r="r" b="b"/>
              <a:pathLst>
                <a:path w="2103" h="3094" extrusionOk="0">
                  <a:moveTo>
                    <a:pt x="182" y="2911"/>
                  </a:moveTo>
                  <a:lnTo>
                    <a:pt x="182" y="2911"/>
                  </a:lnTo>
                  <a:cubicBezTo>
                    <a:pt x="172" y="2911"/>
                    <a:pt x="162" y="2901"/>
                    <a:pt x="142" y="2891"/>
                  </a:cubicBezTo>
                  <a:cubicBezTo>
                    <a:pt x="21" y="2669"/>
                    <a:pt x="0" y="2386"/>
                    <a:pt x="111" y="2143"/>
                  </a:cubicBezTo>
                  <a:lnTo>
                    <a:pt x="324" y="1689"/>
                  </a:lnTo>
                  <a:lnTo>
                    <a:pt x="879" y="496"/>
                  </a:lnTo>
                  <a:cubicBezTo>
                    <a:pt x="1031" y="182"/>
                    <a:pt x="1355" y="0"/>
                    <a:pt x="1688" y="21"/>
                  </a:cubicBezTo>
                  <a:cubicBezTo>
                    <a:pt x="1991" y="233"/>
                    <a:pt x="2103" y="638"/>
                    <a:pt x="1941" y="991"/>
                  </a:cubicBezTo>
                  <a:lnTo>
                    <a:pt x="1223" y="2538"/>
                  </a:lnTo>
                  <a:cubicBezTo>
                    <a:pt x="1041" y="2922"/>
                    <a:pt x="576" y="3093"/>
                    <a:pt x="182" y="2911"/>
                  </a:cubicBezTo>
                  <a:close/>
                </a:path>
              </a:pathLst>
            </a:custGeom>
            <a:solidFill>
              <a:srgbClr val="FFF2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1783;p55">
              <a:extLst>
                <a:ext uri="{FF2B5EF4-FFF2-40B4-BE49-F238E27FC236}">
                  <a16:creationId xmlns:a16="http://schemas.microsoft.com/office/drawing/2014/main" id="{874ADE99-D987-4555-B863-8D067D8A43E8}"/>
                </a:ext>
              </a:extLst>
            </p:cNvPr>
            <p:cNvSpPr/>
            <p:nvPr/>
          </p:nvSpPr>
          <p:spPr>
            <a:xfrm>
              <a:off x="4019318" y="1505410"/>
              <a:ext cx="105127" cy="116962"/>
            </a:xfrm>
            <a:custGeom>
              <a:avLst/>
              <a:gdLst/>
              <a:ahLst/>
              <a:cxnLst/>
              <a:rect l="l" t="t" r="r" b="b"/>
              <a:pathLst>
                <a:path w="1972" h="2194" extrusionOk="0">
                  <a:moveTo>
                    <a:pt x="556" y="2011"/>
                  </a:moveTo>
                  <a:lnTo>
                    <a:pt x="556" y="2011"/>
                  </a:lnTo>
                  <a:cubicBezTo>
                    <a:pt x="172" y="1829"/>
                    <a:pt x="0" y="1364"/>
                    <a:pt x="182" y="971"/>
                  </a:cubicBezTo>
                  <a:lnTo>
                    <a:pt x="374" y="556"/>
                  </a:lnTo>
                  <a:cubicBezTo>
                    <a:pt x="556" y="162"/>
                    <a:pt x="1021" y="0"/>
                    <a:pt x="1415" y="182"/>
                  </a:cubicBezTo>
                  <a:lnTo>
                    <a:pt x="1415" y="182"/>
                  </a:lnTo>
                  <a:cubicBezTo>
                    <a:pt x="1810" y="364"/>
                    <a:pt x="1971" y="829"/>
                    <a:pt x="1789" y="1213"/>
                  </a:cubicBezTo>
                  <a:lnTo>
                    <a:pt x="1597" y="1638"/>
                  </a:lnTo>
                  <a:cubicBezTo>
                    <a:pt x="1415" y="2022"/>
                    <a:pt x="950" y="2193"/>
                    <a:pt x="556" y="2011"/>
                  </a:cubicBezTo>
                  <a:close/>
                </a:path>
              </a:pathLst>
            </a:custGeom>
            <a:solidFill>
              <a:srgbClr val="BC3F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1784;p55">
              <a:extLst>
                <a:ext uri="{FF2B5EF4-FFF2-40B4-BE49-F238E27FC236}">
                  <a16:creationId xmlns:a16="http://schemas.microsoft.com/office/drawing/2014/main" id="{C540A000-35C5-420C-BB98-B6D7202F3979}"/>
                </a:ext>
              </a:extLst>
            </p:cNvPr>
            <p:cNvSpPr/>
            <p:nvPr/>
          </p:nvSpPr>
          <p:spPr>
            <a:xfrm>
              <a:off x="4039256" y="1510208"/>
              <a:ext cx="85189" cy="112164"/>
            </a:xfrm>
            <a:custGeom>
              <a:avLst/>
              <a:gdLst/>
              <a:ahLst/>
              <a:cxnLst/>
              <a:rect l="l" t="t" r="r" b="b"/>
              <a:pathLst>
                <a:path w="1598" h="2104" extrusionOk="0">
                  <a:moveTo>
                    <a:pt x="182" y="1921"/>
                  </a:moveTo>
                  <a:lnTo>
                    <a:pt x="182" y="1921"/>
                  </a:lnTo>
                  <a:cubicBezTo>
                    <a:pt x="172" y="1921"/>
                    <a:pt x="162" y="1911"/>
                    <a:pt x="142" y="1901"/>
                  </a:cubicBezTo>
                  <a:cubicBezTo>
                    <a:pt x="21" y="1679"/>
                    <a:pt x="0" y="1396"/>
                    <a:pt x="111" y="1153"/>
                  </a:cubicBezTo>
                  <a:lnTo>
                    <a:pt x="324" y="699"/>
                  </a:lnTo>
                  <a:lnTo>
                    <a:pt x="647" y="21"/>
                  </a:lnTo>
                  <a:cubicBezTo>
                    <a:pt x="778" y="1"/>
                    <a:pt x="910" y="32"/>
                    <a:pt x="1041" y="92"/>
                  </a:cubicBezTo>
                  <a:lnTo>
                    <a:pt x="1041" y="92"/>
                  </a:lnTo>
                  <a:cubicBezTo>
                    <a:pt x="1436" y="274"/>
                    <a:pt x="1597" y="739"/>
                    <a:pt x="1415" y="1123"/>
                  </a:cubicBezTo>
                  <a:lnTo>
                    <a:pt x="1223" y="1548"/>
                  </a:lnTo>
                  <a:cubicBezTo>
                    <a:pt x="1041" y="1932"/>
                    <a:pt x="576" y="2103"/>
                    <a:pt x="182" y="1921"/>
                  </a:cubicBezTo>
                  <a:close/>
                </a:path>
              </a:pathLst>
            </a:custGeom>
            <a:solidFill>
              <a:srgbClr val="C94B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1785;p55">
              <a:extLst>
                <a:ext uri="{FF2B5EF4-FFF2-40B4-BE49-F238E27FC236}">
                  <a16:creationId xmlns:a16="http://schemas.microsoft.com/office/drawing/2014/main" id="{C15BA297-392E-4F29-A5AE-13826DB31C8B}"/>
                </a:ext>
              </a:extLst>
            </p:cNvPr>
            <p:cNvSpPr/>
            <p:nvPr/>
          </p:nvSpPr>
          <p:spPr>
            <a:xfrm>
              <a:off x="4082332" y="1566824"/>
              <a:ext cx="18925" cy="32359"/>
            </a:xfrm>
            <a:custGeom>
              <a:avLst/>
              <a:gdLst/>
              <a:ahLst/>
              <a:cxnLst/>
              <a:rect l="l" t="t" r="r" b="b"/>
              <a:pathLst>
                <a:path w="355" h="607" extrusionOk="0">
                  <a:moveTo>
                    <a:pt x="62" y="587"/>
                  </a:moveTo>
                  <a:cubicBezTo>
                    <a:pt x="11" y="566"/>
                    <a:pt x="1" y="475"/>
                    <a:pt x="41" y="405"/>
                  </a:cubicBezTo>
                  <a:cubicBezTo>
                    <a:pt x="82" y="324"/>
                    <a:pt x="142" y="283"/>
                    <a:pt x="193" y="304"/>
                  </a:cubicBezTo>
                  <a:cubicBezTo>
                    <a:pt x="244" y="324"/>
                    <a:pt x="253" y="405"/>
                    <a:pt x="223" y="486"/>
                  </a:cubicBezTo>
                  <a:cubicBezTo>
                    <a:pt x="183" y="566"/>
                    <a:pt x="112" y="607"/>
                    <a:pt x="62" y="587"/>
                  </a:cubicBezTo>
                  <a:close/>
                  <a:moveTo>
                    <a:pt x="294" y="91"/>
                  </a:moveTo>
                  <a:cubicBezTo>
                    <a:pt x="273" y="81"/>
                    <a:pt x="264" y="51"/>
                    <a:pt x="273" y="30"/>
                  </a:cubicBezTo>
                  <a:cubicBezTo>
                    <a:pt x="284" y="10"/>
                    <a:pt x="304" y="0"/>
                    <a:pt x="324" y="10"/>
                  </a:cubicBezTo>
                  <a:cubicBezTo>
                    <a:pt x="345" y="21"/>
                    <a:pt x="354" y="41"/>
                    <a:pt x="345" y="61"/>
                  </a:cubicBezTo>
                  <a:cubicBezTo>
                    <a:pt x="334" y="91"/>
                    <a:pt x="304" y="102"/>
                    <a:pt x="294" y="91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1786;p55">
              <a:extLst>
                <a:ext uri="{FF2B5EF4-FFF2-40B4-BE49-F238E27FC236}">
                  <a16:creationId xmlns:a16="http://schemas.microsoft.com/office/drawing/2014/main" id="{FE01C4EB-AA47-4FC3-9A40-F07E1352330A}"/>
                </a:ext>
              </a:extLst>
            </p:cNvPr>
            <p:cNvSpPr/>
            <p:nvPr/>
          </p:nvSpPr>
          <p:spPr>
            <a:xfrm>
              <a:off x="4073162" y="1491389"/>
              <a:ext cx="14074" cy="18872"/>
            </a:xfrm>
            <a:custGeom>
              <a:avLst/>
              <a:gdLst/>
              <a:ahLst/>
              <a:cxnLst/>
              <a:rect l="l" t="t" r="r" b="b"/>
              <a:pathLst>
                <a:path w="264" h="354" extrusionOk="0">
                  <a:moveTo>
                    <a:pt x="61" y="334"/>
                  </a:moveTo>
                  <a:cubicBezTo>
                    <a:pt x="11" y="304"/>
                    <a:pt x="1" y="223"/>
                    <a:pt x="41" y="132"/>
                  </a:cubicBezTo>
                  <a:cubicBezTo>
                    <a:pt x="82" y="51"/>
                    <a:pt x="153" y="1"/>
                    <a:pt x="203" y="21"/>
                  </a:cubicBezTo>
                  <a:cubicBezTo>
                    <a:pt x="254" y="51"/>
                    <a:pt x="264" y="132"/>
                    <a:pt x="223" y="223"/>
                  </a:cubicBezTo>
                  <a:cubicBezTo>
                    <a:pt x="183" y="304"/>
                    <a:pt x="112" y="354"/>
                    <a:pt x="61" y="334"/>
                  </a:cubicBezTo>
                  <a:close/>
                </a:path>
              </a:pathLst>
            </a:custGeom>
            <a:solidFill>
              <a:srgbClr val="DBC5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1787;p55">
              <a:extLst>
                <a:ext uri="{FF2B5EF4-FFF2-40B4-BE49-F238E27FC236}">
                  <a16:creationId xmlns:a16="http://schemas.microsoft.com/office/drawing/2014/main" id="{63AB1680-EBFB-4386-8F1F-00906FA44E00}"/>
                </a:ext>
              </a:extLst>
            </p:cNvPr>
            <p:cNvSpPr/>
            <p:nvPr/>
          </p:nvSpPr>
          <p:spPr>
            <a:xfrm>
              <a:off x="5297883" y="2296863"/>
              <a:ext cx="42595" cy="42648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394" y="799"/>
                  </a:moveTo>
                  <a:cubicBezTo>
                    <a:pt x="616" y="799"/>
                    <a:pt x="798" y="617"/>
                    <a:pt x="798" y="405"/>
                  </a:cubicBezTo>
                  <a:cubicBezTo>
                    <a:pt x="798" y="182"/>
                    <a:pt x="616" y="0"/>
                    <a:pt x="394" y="0"/>
                  </a:cubicBezTo>
                  <a:cubicBezTo>
                    <a:pt x="172" y="0"/>
                    <a:pt x="0" y="182"/>
                    <a:pt x="0" y="405"/>
                  </a:cubicBezTo>
                  <a:cubicBezTo>
                    <a:pt x="0" y="617"/>
                    <a:pt x="172" y="799"/>
                    <a:pt x="394" y="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4" name="Google Shape;1720;p55">
            <a:extLst>
              <a:ext uri="{FF2B5EF4-FFF2-40B4-BE49-F238E27FC236}">
                <a16:creationId xmlns:a16="http://schemas.microsoft.com/office/drawing/2014/main" id="{9C5BD68E-0693-4541-A43C-BA5E7699F972}"/>
              </a:ext>
            </a:extLst>
          </p:cNvPr>
          <p:cNvSpPr txBox="1">
            <a:spLocks/>
          </p:cNvSpPr>
          <p:nvPr/>
        </p:nvSpPr>
        <p:spPr>
          <a:xfrm>
            <a:off x="4956029" y="4528135"/>
            <a:ext cx="6038004" cy="11010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7200" b="1" dirty="0">
                <a:solidFill>
                  <a:schemeClr val="accent1"/>
                </a:solidFill>
                <a:latin typeface="Arial Nova" panose="020B0504020202020204" pitchFamily="34" charset="0"/>
              </a:rPr>
              <a:t>10,000,000</a:t>
            </a:r>
          </a:p>
        </p:txBody>
      </p:sp>
      <p:sp>
        <p:nvSpPr>
          <p:cNvPr id="175" name="Google Shape;1721;p55">
            <a:extLst>
              <a:ext uri="{FF2B5EF4-FFF2-40B4-BE49-F238E27FC236}">
                <a16:creationId xmlns:a16="http://schemas.microsoft.com/office/drawing/2014/main" id="{032B6074-8AB4-4AA8-ADC9-A0651D93396C}"/>
              </a:ext>
            </a:extLst>
          </p:cNvPr>
          <p:cNvSpPr txBox="1">
            <a:spLocks/>
          </p:cNvSpPr>
          <p:nvPr/>
        </p:nvSpPr>
        <p:spPr>
          <a:xfrm>
            <a:off x="5678716" y="5317396"/>
            <a:ext cx="4722948" cy="6270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>
                <a:solidFill>
                  <a:schemeClr val="accent1"/>
                </a:solidFill>
                <a:latin typeface="Arial Nova" panose="020B0504020202020204" pitchFamily="34" charset="0"/>
              </a:rPr>
              <a:t>De prescriptions en 2015 (soit 17% des Français)</a:t>
            </a:r>
          </a:p>
        </p:txBody>
      </p:sp>
      <p:pic>
        <p:nvPicPr>
          <p:cNvPr id="107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2BB0855-5116-419A-A4C8-B6F11B86B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4" grpId="0"/>
      <p:bldP spid="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Consommation des opioïdes en France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-18322" y="64406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440634"/>
            <a:ext cx="10000450" cy="4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Antalgiques opioïdes : état des lieux de la consommation en France – ANSM, 2019 </a:t>
            </a:r>
            <a:r>
              <a:rPr lang="fr-FR" sz="1050" dirty="0">
                <a:hlinkClick r:id="rId3"/>
              </a:rPr>
              <a:t>https://ansm.sante.fr/actualites/antalgiques-opioides-lansm-publie-un-etat-des-lieux-de-la-consommation-en-france</a:t>
            </a:r>
            <a:r>
              <a:rPr lang="fr-FR" sz="1050" dirty="0"/>
              <a:t>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5432AD-1DF3-4EF7-81F0-E13CEAAC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080" y="6133701"/>
            <a:ext cx="2153920" cy="713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7B94DBC-92E1-4CC7-8EB6-1D73169EB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49" y="1936660"/>
            <a:ext cx="7330711" cy="3376934"/>
          </a:xfrm>
          <a:prstGeom prst="rect">
            <a:avLst/>
          </a:prstGeom>
        </p:spPr>
      </p:pic>
      <p:sp>
        <p:nvSpPr>
          <p:cNvPr id="20" name="Google Shape;1721;p55">
            <a:extLst>
              <a:ext uri="{FF2B5EF4-FFF2-40B4-BE49-F238E27FC236}">
                <a16:creationId xmlns:a16="http://schemas.microsoft.com/office/drawing/2014/main" id="{8F79DE3D-E9E9-4E7B-B948-E76AD4EBA0B8}"/>
              </a:ext>
            </a:extLst>
          </p:cNvPr>
          <p:cNvSpPr txBox="1">
            <a:spLocks/>
          </p:cNvSpPr>
          <p:nvPr/>
        </p:nvSpPr>
        <p:spPr>
          <a:xfrm>
            <a:off x="1478749" y="910754"/>
            <a:ext cx="5681509" cy="791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>
                <a:latin typeface="Arial Nova" panose="020B0504020202020204" pitchFamily="34" charset="0"/>
              </a:rPr>
              <a:t>Principaux antalgiques opioïdes consommés </a:t>
            </a:r>
          </a:p>
          <a:p>
            <a:pPr marL="0" indent="0" algn="ctr">
              <a:buNone/>
            </a:pPr>
            <a:r>
              <a:rPr lang="fr-FR" sz="1400" i="1" dirty="0">
                <a:latin typeface="Arial Nova" panose="020B0504020202020204" pitchFamily="34" charset="0"/>
              </a:rPr>
              <a:t>(DDJ / 1000 </a:t>
            </a:r>
            <a:r>
              <a:rPr lang="fr-FR" sz="1400" i="1" dirty="0" err="1">
                <a:latin typeface="Arial Nova" panose="020B0504020202020204" pitchFamily="34" charset="0"/>
              </a:rPr>
              <a:t>hab</a:t>
            </a:r>
            <a:r>
              <a:rPr lang="fr-FR" sz="1400" i="1" dirty="0">
                <a:latin typeface="Arial Nova" panose="020B0504020202020204" pitchFamily="34" charset="0"/>
              </a:rPr>
              <a:t> / j)</a:t>
            </a:r>
            <a:endParaRPr lang="fr-FR" sz="1800" i="1" dirty="0">
              <a:latin typeface="Arial Nova" panose="020B0504020202020204" pitchFamily="34" charset="0"/>
            </a:endParaRPr>
          </a:p>
        </p:txBody>
      </p:sp>
      <p:sp>
        <p:nvSpPr>
          <p:cNvPr id="21" name="Google Shape;509;p45">
            <a:extLst>
              <a:ext uri="{FF2B5EF4-FFF2-40B4-BE49-F238E27FC236}">
                <a16:creationId xmlns:a16="http://schemas.microsoft.com/office/drawing/2014/main" id="{CF8D3487-1643-491A-8D5E-D315FEC87D79}"/>
              </a:ext>
            </a:extLst>
          </p:cNvPr>
          <p:cNvSpPr/>
          <p:nvPr/>
        </p:nvSpPr>
        <p:spPr>
          <a:xfrm>
            <a:off x="8802223" y="3551714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10;p45">
            <a:extLst>
              <a:ext uri="{FF2B5EF4-FFF2-40B4-BE49-F238E27FC236}">
                <a16:creationId xmlns:a16="http://schemas.microsoft.com/office/drawing/2014/main" id="{2D823E11-46E2-48F7-8E7E-924E68C67D6B}"/>
              </a:ext>
            </a:extLst>
          </p:cNvPr>
          <p:cNvSpPr txBox="1">
            <a:spLocks/>
          </p:cNvSpPr>
          <p:nvPr/>
        </p:nvSpPr>
        <p:spPr>
          <a:xfrm>
            <a:off x="9062944" y="3411907"/>
            <a:ext cx="2474907" cy="519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100" b="1" dirty="0">
                <a:latin typeface="Arial Nova" panose="020B0504020202020204" pitchFamily="34" charset="0"/>
              </a:rPr>
              <a:t>Tramadol = principal antalgique opioïde consommé en France</a:t>
            </a:r>
          </a:p>
        </p:txBody>
      </p:sp>
      <p:sp>
        <p:nvSpPr>
          <p:cNvPr id="27" name="Google Shape;509;p45">
            <a:extLst>
              <a:ext uri="{FF2B5EF4-FFF2-40B4-BE49-F238E27FC236}">
                <a16:creationId xmlns:a16="http://schemas.microsoft.com/office/drawing/2014/main" id="{AEDB4A80-B855-432A-8844-57E4B9A4287A}"/>
              </a:ext>
            </a:extLst>
          </p:cNvPr>
          <p:cNvSpPr/>
          <p:nvPr/>
        </p:nvSpPr>
        <p:spPr>
          <a:xfrm>
            <a:off x="8802223" y="4071627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10;p45">
            <a:extLst>
              <a:ext uri="{FF2B5EF4-FFF2-40B4-BE49-F238E27FC236}">
                <a16:creationId xmlns:a16="http://schemas.microsoft.com/office/drawing/2014/main" id="{482F3217-D13F-48A5-BA1F-919D470E2493}"/>
              </a:ext>
            </a:extLst>
          </p:cNvPr>
          <p:cNvSpPr txBox="1">
            <a:spLocks/>
          </p:cNvSpPr>
          <p:nvPr/>
        </p:nvSpPr>
        <p:spPr>
          <a:xfrm>
            <a:off x="9062944" y="3931820"/>
            <a:ext cx="2474907" cy="5199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100" b="1" dirty="0">
                <a:latin typeface="Arial Nova" panose="020B0504020202020204" pitchFamily="34" charset="0"/>
              </a:rPr>
              <a:t>Consommation Tramadol </a:t>
            </a:r>
            <a:br>
              <a:rPr lang="fr-FR" sz="1100" b="1" dirty="0">
                <a:latin typeface="Arial Nova" panose="020B0504020202020204" pitchFamily="34" charset="0"/>
              </a:rPr>
            </a:br>
            <a:r>
              <a:rPr lang="fr-FR" sz="1100" b="1" dirty="0">
                <a:latin typeface="Arial Nova" panose="020B0504020202020204" pitchFamily="34" charset="0"/>
              </a:rPr>
              <a:t>= + 68% entre 2006 et 2017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588E28E0-8C11-4B3C-880C-F1FCC9D86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180" y="1159836"/>
            <a:ext cx="3057800" cy="190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2EC78AD0-007A-4072-9452-A3D80C96D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Consommation des opioïdes faibles en France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-18322" y="644063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440634"/>
            <a:ext cx="10000450" cy="4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Antalgiques opioïdes : état des lieux de la consommation en France – ANSM, 2019 </a:t>
            </a:r>
            <a:r>
              <a:rPr lang="fr-FR" sz="1050" dirty="0">
                <a:hlinkClick r:id="rId3"/>
              </a:rPr>
              <a:t>https://ansm.sante.fr/actualites/antalgiques-opioides-lansm-publie-un-etat-des-lieux-de-la-consommation-en-france</a:t>
            </a:r>
            <a:r>
              <a:rPr lang="fr-FR" sz="1050" dirty="0"/>
              <a:t>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5432AD-1DF3-4EF7-81F0-E13CEAAC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080" y="6133701"/>
            <a:ext cx="2153920" cy="713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7E497D-51D7-4A9A-8464-D295D7A50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080" y="1077642"/>
            <a:ext cx="8869839" cy="3613638"/>
          </a:xfrm>
          <a:prstGeom prst="rect">
            <a:avLst/>
          </a:prstGeom>
        </p:spPr>
      </p:pic>
      <p:sp>
        <p:nvSpPr>
          <p:cNvPr id="28" name="Google Shape;509;p45">
            <a:extLst>
              <a:ext uri="{FF2B5EF4-FFF2-40B4-BE49-F238E27FC236}">
                <a16:creationId xmlns:a16="http://schemas.microsoft.com/office/drawing/2014/main" id="{BC74DE83-E03A-4DA4-93E9-62D5719AFC1F}"/>
              </a:ext>
            </a:extLst>
          </p:cNvPr>
          <p:cNvSpPr/>
          <p:nvPr/>
        </p:nvSpPr>
        <p:spPr>
          <a:xfrm>
            <a:off x="3724872" y="5167311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10;p45">
            <a:extLst>
              <a:ext uri="{FF2B5EF4-FFF2-40B4-BE49-F238E27FC236}">
                <a16:creationId xmlns:a16="http://schemas.microsoft.com/office/drawing/2014/main" id="{B8EF68CC-D752-4C81-B1EF-6CD485A41073}"/>
              </a:ext>
            </a:extLst>
          </p:cNvPr>
          <p:cNvSpPr txBox="1">
            <a:spLocks/>
          </p:cNvSpPr>
          <p:nvPr/>
        </p:nvSpPr>
        <p:spPr>
          <a:xfrm>
            <a:off x="3985593" y="5097408"/>
            <a:ext cx="5038959" cy="3844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4 décès par semaine</a:t>
            </a:r>
          </a:p>
        </p:txBody>
      </p:sp>
      <p:sp>
        <p:nvSpPr>
          <p:cNvPr id="30" name="Google Shape;509;p45">
            <a:extLst>
              <a:ext uri="{FF2B5EF4-FFF2-40B4-BE49-F238E27FC236}">
                <a16:creationId xmlns:a16="http://schemas.microsoft.com/office/drawing/2014/main" id="{26AAC00F-BBD9-4445-81A8-00CE2E49A162}"/>
              </a:ext>
            </a:extLst>
          </p:cNvPr>
          <p:cNvSpPr/>
          <p:nvPr/>
        </p:nvSpPr>
        <p:spPr>
          <a:xfrm>
            <a:off x="3724872" y="5545012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10;p45">
            <a:extLst>
              <a:ext uri="{FF2B5EF4-FFF2-40B4-BE49-F238E27FC236}">
                <a16:creationId xmlns:a16="http://schemas.microsoft.com/office/drawing/2014/main" id="{BE7819B4-69ED-4E88-BD90-079571631772}"/>
              </a:ext>
            </a:extLst>
          </p:cNvPr>
          <p:cNvSpPr txBox="1">
            <a:spLocks/>
          </p:cNvSpPr>
          <p:nvPr/>
        </p:nvSpPr>
        <p:spPr>
          <a:xfrm>
            <a:off x="3985593" y="5481910"/>
            <a:ext cx="530064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1 cas sur 2 lié aux opioïdes faibles</a:t>
            </a:r>
          </a:p>
        </p:txBody>
      </p:sp>
      <p:sp>
        <p:nvSpPr>
          <p:cNvPr id="32" name="Google Shape;509;p45">
            <a:extLst>
              <a:ext uri="{FF2B5EF4-FFF2-40B4-BE49-F238E27FC236}">
                <a16:creationId xmlns:a16="http://schemas.microsoft.com/office/drawing/2014/main" id="{3516FB8C-E3C2-4EE6-A197-89E992A70C73}"/>
              </a:ext>
            </a:extLst>
          </p:cNvPr>
          <p:cNvSpPr/>
          <p:nvPr/>
        </p:nvSpPr>
        <p:spPr>
          <a:xfrm>
            <a:off x="3724872" y="5983761"/>
            <a:ext cx="240300" cy="240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10;p45">
            <a:extLst>
              <a:ext uri="{FF2B5EF4-FFF2-40B4-BE49-F238E27FC236}">
                <a16:creationId xmlns:a16="http://schemas.microsoft.com/office/drawing/2014/main" id="{3F60F0D5-5520-4D17-8DD6-53034C619C09}"/>
              </a:ext>
            </a:extLst>
          </p:cNvPr>
          <p:cNvSpPr txBox="1">
            <a:spLocks/>
          </p:cNvSpPr>
          <p:nvPr/>
        </p:nvSpPr>
        <p:spPr>
          <a:xfrm>
            <a:off x="3985593" y="5920659"/>
            <a:ext cx="5300647" cy="43874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fr-FR" sz="1400" b="1" dirty="0">
                <a:latin typeface="Arial Nova" panose="020B0504020202020204" pitchFamily="34" charset="0"/>
              </a:rPr>
              <a:t>Tramadol = 1</a:t>
            </a:r>
            <a:r>
              <a:rPr lang="fr-FR" sz="1400" b="1" baseline="30000" dirty="0">
                <a:latin typeface="Arial Nova" panose="020B0504020202020204" pitchFamily="34" charset="0"/>
              </a:rPr>
              <a:t>er</a:t>
            </a:r>
            <a:r>
              <a:rPr lang="fr-FR" sz="1400" b="1" dirty="0">
                <a:latin typeface="Arial Nova" panose="020B0504020202020204" pitchFamily="34" charset="0"/>
              </a:rPr>
              <a:t> impliqué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DD95BB4-0B76-421D-AACB-1ADEEA96354A}"/>
              </a:ext>
            </a:extLst>
          </p:cNvPr>
          <p:cNvSpPr/>
          <p:nvPr/>
        </p:nvSpPr>
        <p:spPr>
          <a:xfrm>
            <a:off x="1999042" y="1708455"/>
            <a:ext cx="1725830" cy="2528265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59A4147-4EC5-45B3-A07D-E663F682E98F}"/>
              </a:ext>
            </a:extLst>
          </p:cNvPr>
          <p:cNvSpPr/>
          <p:nvPr/>
        </p:nvSpPr>
        <p:spPr>
          <a:xfrm>
            <a:off x="5402065" y="1708455"/>
            <a:ext cx="1725830" cy="2528265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pic>
        <p:nvPicPr>
          <p:cNvPr id="3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49D8CA41-4E35-4220-8DD6-30F9DF227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EBFCB-08DB-4C1B-9EF2-476E8F52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80" y="208737"/>
            <a:ext cx="2550239" cy="5199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3A5F"/>
                </a:solidFill>
              </a:rPr>
              <a:t>SOMMAIRE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86747DF2-E6D8-4AB6-B023-D721FFFCE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00173"/>
              </p:ext>
            </p:extLst>
          </p:nvPr>
        </p:nvGraphicFramePr>
        <p:xfrm>
          <a:off x="2031999" y="1828800"/>
          <a:ext cx="812800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137978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Introduction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66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tx1"/>
                          </a:solidFill>
                          <a:latin typeface="+mj-lt"/>
                        </a:rPr>
                        <a:t>Les opioïdes faibles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La Codéine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+mj-lt"/>
                        </a:rPr>
                        <a:t>Le Tramadol</a:t>
                      </a:r>
                    </a:p>
                    <a:p>
                      <a:pPr marL="800100" lvl="1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latin typeface="+mj-lt"/>
                        </a:rPr>
                        <a:t>La poudre d’opium</a:t>
                      </a:r>
                    </a:p>
                  </a:txBody>
                  <a:tcPr>
                    <a:lnT w="12700" cap="flat" cmpd="sng" algn="ctr">
                      <a:solidFill>
                        <a:srgbClr val="003A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9573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Quelles alternatives 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45048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latin typeface="+mj-lt"/>
                        </a:rPr>
                        <a:t>Take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 home message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47149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latin typeface="+mj-lt"/>
                        </a:rPr>
                        <a:t>Bibliographie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91823"/>
                  </a:ext>
                </a:extLst>
              </a:tr>
            </a:tbl>
          </a:graphicData>
        </a:graphic>
      </p:graphicFrame>
      <p:pic>
        <p:nvPicPr>
          <p:cNvPr id="10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1AE76AE1-9718-4985-8FFD-A493A91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B95F5DD8-0873-461D-92FC-E83673F18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4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1A424592-284B-4CAD-BD9A-5E978C0D390F}"/>
              </a:ext>
            </a:extLst>
          </p:cNvPr>
          <p:cNvSpPr txBox="1">
            <a:spLocks/>
          </p:cNvSpPr>
          <p:nvPr/>
        </p:nvSpPr>
        <p:spPr>
          <a:xfrm>
            <a:off x="121644" y="155508"/>
            <a:ext cx="11936607" cy="519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003A5F"/>
                </a:solidFill>
              </a:rPr>
              <a:t>Codéine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DF620AB-28F1-4F9F-A644-DE2AAF399A63}"/>
              </a:ext>
            </a:extLst>
          </p:cNvPr>
          <p:cNvCxnSpPr/>
          <p:nvPr/>
        </p:nvCxnSpPr>
        <p:spPr>
          <a:xfrm>
            <a:off x="0" y="64425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08EDD0DE-441C-444A-A35E-9A4673783018}"/>
              </a:ext>
            </a:extLst>
          </p:cNvPr>
          <p:cNvSpPr txBox="1"/>
          <p:nvPr/>
        </p:nvSpPr>
        <p:spPr>
          <a:xfrm>
            <a:off x="0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Haute Autorité de Santé. « Prise en charge médicamenteuse de la douleur chez l’enfant : alternatives à la codéine ».  Janvier 2016.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dirty="0"/>
              <a:t>« Nouvelles restrictions d’utilisation de la codéine dans le traitement de la toux - Lettre aux professionnels de santé » - ANSM : Agence nationale de sécurité du médicament et des produits de santé - 2017.</a:t>
            </a:r>
          </a:p>
        </p:txBody>
      </p:sp>
      <p:pic>
        <p:nvPicPr>
          <p:cNvPr id="22" name="Picture 2" descr="SFAR Société Française d'Anesthésie et de Réanimation">
            <a:extLst>
              <a:ext uri="{FF2B5EF4-FFF2-40B4-BE49-F238E27FC236}">
                <a16:creationId xmlns:a16="http://schemas.microsoft.com/office/drawing/2014/main" id="{F98BFFEF-776B-4E17-9906-C5BEF185C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457" y="127775"/>
            <a:ext cx="681847" cy="681847"/>
          </a:xfrm>
          <a:prstGeom prst="roundRect">
            <a:avLst>
              <a:gd name="adj" fmla="val 50000"/>
            </a:avLst>
          </a:prstGeom>
          <a:solidFill>
            <a:srgbClr val="D6DCE5"/>
          </a:solidFill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FDE32BC-F945-49D2-B121-102DA08A6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44" y="1466561"/>
            <a:ext cx="4247601" cy="177304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B848591-2431-4D8C-839A-00D5D8DCA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182"/>
          <a:stretch/>
        </p:blipFill>
        <p:spPr>
          <a:xfrm>
            <a:off x="4552880" y="1605305"/>
            <a:ext cx="7505371" cy="14955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5EB83E7-EA04-4984-81EE-A0C4D8A42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201" y="4228893"/>
            <a:ext cx="9163050" cy="9048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F084275-95D2-4417-859C-E8A035DAB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44" y="4284104"/>
            <a:ext cx="2153920" cy="713056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E94DEDF-C3A6-430E-BF9D-87E66A431694}"/>
              </a:ext>
            </a:extLst>
          </p:cNvPr>
          <p:cNvCxnSpPr/>
          <p:nvPr/>
        </p:nvCxnSpPr>
        <p:spPr>
          <a:xfrm>
            <a:off x="4830417" y="4790661"/>
            <a:ext cx="70965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79426B1-6CC2-4139-ABA0-43052D044E17}"/>
              </a:ext>
            </a:extLst>
          </p:cNvPr>
          <p:cNvCxnSpPr>
            <a:cxnSpLocks/>
          </p:cNvCxnSpPr>
          <p:nvPr/>
        </p:nvCxnSpPr>
        <p:spPr>
          <a:xfrm>
            <a:off x="3289852" y="5109127"/>
            <a:ext cx="41570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" name="Picture 2" descr="CH Saint-Nazaire - Drive Covid-19, Centre de dépistage COVID-19 à Saint- Nazaire">
            <a:extLst>
              <a:ext uri="{FF2B5EF4-FFF2-40B4-BE49-F238E27FC236}">
                <a16:creationId xmlns:a16="http://schemas.microsoft.com/office/drawing/2014/main" id="{9F99E690-2548-4590-8569-9477E3D7D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8"/>
          <a:stretch/>
        </p:blipFill>
        <p:spPr bwMode="auto">
          <a:xfrm>
            <a:off x="127696" y="155508"/>
            <a:ext cx="1213271" cy="6541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SONAR/SFAR">
      <a:dk1>
        <a:srgbClr val="003A5F"/>
      </a:dk1>
      <a:lt1>
        <a:srgbClr val="D6DCE5"/>
      </a:lt1>
      <a:dk2>
        <a:srgbClr val="3494BA"/>
      </a:dk2>
      <a:lt2>
        <a:srgbClr val="BADEEC"/>
      </a:lt2>
      <a:accent1>
        <a:srgbClr val="33C0BA"/>
      </a:accent1>
      <a:accent2>
        <a:srgbClr val="DEF0F2"/>
      </a:accent2>
      <a:accent3>
        <a:srgbClr val="75BDA7"/>
      </a:accent3>
      <a:accent4>
        <a:srgbClr val="E3F2ED"/>
      </a:accent4>
      <a:accent5>
        <a:srgbClr val="B30838"/>
      </a:accent5>
      <a:accent6>
        <a:srgbClr val="F15C44"/>
      </a:accent6>
      <a:hlink>
        <a:srgbClr val="3494BA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36841</TotalTime>
  <Words>1651</Words>
  <Application>Microsoft Office PowerPoint</Application>
  <PresentationFormat>Grand écran</PresentationFormat>
  <Paragraphs>388</Paragraphs>
  <Slides>34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AdvP497E2</vt:lpstr>
      <vt:lpstr>Arial</vt:lpstr>
      <vt:lpstr>Arial Nova</vt:lpstr>
      <vt:lpstr>Calibri</vt:lpstr>
      <vt:lpstr>Calibri Light</vt:lpstr>
      <vt:lpstr>Courier New</vt:lpstr>
      <vt:lpstr>Times New Roman</vt:lpstr>
      <vt:lpstr>Wingdings</vt:lpstr>
      <vt:lpstr>Thème Office</vt:lpstr>
      <vt:lpstr>Présentation PowerPoint</vt:lpstr>
      <vt:lpstr>SOMMAIRE</vt:lpstr>
      <vt:lpstr>SOMMAIRE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SOMMAIRE</vt:lpstr>
      <vt:lpstr>Présentation PowerPoint</vt:lpstr>
      <vt:lpstr>Présentation PowerPoint</vt:lpstr>
      <vt:lpstr>Présentation PowerPoint</vt:lpstr>
      <vt:lpstr>SOMMAIRE</vt:lpstr>
      <vt:lpstr>Présentation PowerPoint</vt:lpstr>
      <vt:lpstr>SOMMAIRE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Coubard</dc:creator>
  <cp:lastModifiedBy>COURTIN Nicolas</cp:lastModifiedBy>
  <cp:revision>77</cp:revision>
  <dcterms:created xsi:type="dcterms:W3CDTF">2021-08-05T14:46:11Z</dcterms:created>
  <dcterms:modified xsi:type="dcterms:W3CDTF">2022-01-11T20:17:47Z</dcterms:modified>
</cp:coreProperties>
</file>